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7" r:id="rId5"/>
    <p:sldId id="258" r:id="rId6"/>
    <p:sldId id="259" r:id="rId7"/>
    <p:sldId id="261" r:id="rId8"/>
    <p:sldId id="262" r:id="rId9"/>
    <p:sldId id="260" r:id="rId10"/>
    <p:sldId id="263" r:id="rId11"/>
    <p:sldId id="264" r:id="rId12"/>
    <p:sldId id="265" r:id="rId13"/>
    <p:sldId id="266" r:id="rId14"/>
    <p:sldId id="267" r:id="rId15"/>
    <p:sldId id="268" r:id="rId16"/>
    <p:sldId id="269" r:id="rId17"/>
    <p:sldId id="270" r:id="rId18"/>
    <p:sldId id="271" r:id="rId19"/>
    <p:sldId id="272" r:id="rId20"/>
    <p:sldId id="273" r:id="rId21"/>
    <p:sldId id="275" r:id="rId22"/>
    <p:sldId id="274" r:id="rId23"/>
    <p:sldId id="74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AD2A70-613A-4110-88BE-A2D8066A5541}" v="2" dt="2020-04-05T08:03:57.7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4660"/>
  </p:normalViewPr>
  <p:slideViewPr>
    <p:cSldViewPr snapToGrid="0">
      <p:cViewPr>
        <p:scale>
          <a:sx n="70" d="100"/>
          <a:sy n="70" d="100"/>
        </p:scale>
        <p:origin x="1162" y="3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Baker" userId="b668cf70-5e2e-4297-b3e6-35fabe18662b" providerId="ADAL" clId="{E8AD2A70-613A-4110-88BE-A2D8066A5541}"/>
    <pc:docChg chg="modSld">
      <pc:chgData name="Mark Baker" userId="b668cf70-5e2e-4297-b3e6-35fabe18662b" providerId="ADAL" clId="{E8AD2A70-613A-4110-88BE-A2D8066A5541}" dt="2020-04-05T08:08:35.895" v="16" actId="113"/>
      <pc:docMkLst>
        <pc:docMk/>
      </pc:docMkLst>
      <pc:sldChg chg="modSp">
        <pc:chgData name="Mark Baker" userId="b668cf70-5e2e-4297-b3e6-35fabe18662b" providerId="ADAL" clId="{E8AD2A70-613A-4110-88BE-A2D8066A5541}" dt="2020-04-05T08:02:27.637" v="0" actId="20577"/>
        <pc:sldMkLst>
          <pc:docMk/>
          <pc:sldMk cId="1336515094" sldId="273"/>
        </pc:sldMkLst>
        <pc:spChg chg="mod">
          <ac:chgData name="Mark Baker" userId="b668cf70-5e2e-4297-b3e6-35fabe18662b" providerId="ADAL" clId="{E8AD2A70-613A-4110-88BE-A2D8066A5541}" dt="2020-04-05T08:02:27.637" v="0" actId="20577"/>
          <ac:spMkLst>
            <pc:docMk/>
            <pc:sldMk cId="1336515094" sldId="273"/>
            <ac:spMk id="4" creationId="{8AB3F82A-52B8-4856-852F-E4908EE867A8}"/>
          </ac:spMkLst>
        </pc:spChg>
      </pc:sldChg>
      <pc:sldChg chg="modSp">
        <pc:chgData name="Mark Baker" userId="b668cf70-5e2e-4297-b3e6-35fabe18662b" providerId="ADAL" clId="{E8AD2A70-613A-4110-88BE-A2D8066A5541}" dt="2020-04-05T08:08:35.895" v="16" actId="113"/>
        <pc:sldMkLst>
          <pc:docMk/>
          <pc:sldMk cId="1779782408" sldId="274"/>
        </pc:sldMkLst>
        <pc:spChg chg="mod">
          <ac:chgData name="Mark Baker" userId="b668cf70-5e2e-4297-b3e6-35fabe18662b" providerId="ADAL" clId="{E8AD2A70-613A-4110-88BE-A2D8066A5541}" dt="2020-04-05T08:08:35.895" v="16" actId="113"/>
          <ac:spMkLst>
            <pc:docMk/>
            <pc:sldMk cId="1779782408" sldId="274"/>
            <ac:spMk id="4" creationId="{8AB3F82A-52B8-4856-852F-E4908EE867A8}"/>
          </ac:spMkLst>
        </pc:spChg>
      </pc:sldChg>
      <pc:sldChg chg="modSp">
        <pc:chgData name="Mark Baker" userId="b668cf70-5e2e-4297-b3e6-35fabe18662b" providerId="ADAL" clId="{E8AD2A70-613A-4110-88BE-A2D8066A5541}" dt="2020-04-05T08:08:30.943" v="15" actId="113"/>
        <pc:sldMkLst>
          <pc:docMk/>
          <pc:sldMk cId="1389433657" sldId="275"/>
        </pc:sldMkLst>
        <pc:spChg chg="mod">
          <ac:chgData name="Mark Baker" userId="b668cf70-5e2e-4297-b3e6-35fabe18662b" providerId="ADAL" clId="{E8AD2A70-613A-4110-88BE-A2D8066A5541}" dt="2020-04-05T08:08:30.943" v="15" actId="113"/>
          <ac:spMkLst>
            <pc:docMk/>
            <pc:sldMk cId="1389433657" sldId="275"/>
            <ac:spMk id="4" creationId="{D793EE5F-C6F0-4D94-B6FF-52884313091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5B1E14-B625-4A14-B9DA-B534D8E9E132}" type="datetimeFigureOut">
              <a:rPr lang="en-US" smtClean="0"/>
              <a:t>4/5/2020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1ED4C1-4535-460D-A67E-5187F461C0C9}" type="slidenum">
              <a:rPr lang="en-US" smtClean="0"/>
              <a:t>‹#›</a:t>
            </a:fld>
            <a:endParaRPr lang="en-US"/>
          </a:p>
        </p:txBody>
      </p:sp>
    </p:spTree>
    <p:extLst>
      <p:ext uri="{BB962C8B-B14F-4D97-AF65-F5344CB8AC3E}">
        <p14:creationId xmlns:p14="http://schemas.microsoft.com/office/powerpoint/2010/main" val="3753256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thank you for attending Alpha Publishing’s presentation on No internet, No problem – our solution to schools’ poor internet connectivity in many regions in which we operate.</a:t>
            </a:r>
          </a:p>
        </p:txBody>
      </p:sp>
      <p:sp>
        <p:nvSpPr>
          <p:cNvPr id="4" name="Slide Number Placeholder 3"/>
          <p:cNvSpPr>
            <a:spLocks noGrp="1"/>
          </p:cNvSpPr>
          <p:nvPr>
            <p:ph type="sldNum" sz="quarter" idx="5"/>
          </p:nvPr>
        </p:nvSpPr>
        <p:spPr/>
        <p:txBody>
          <a:bodyPr/>
          <a:lstStyle/>
          <a:p>
            <a:fld id="{3EA65F25-5EEE-4A8D-B559-DDFD7A0C8D5D}" type="slidenum">
              <a:rPr lang="en-US" smtClean="0"/>
              <a:t>1</a:t>
            </a:fld>
            <a:endParaRPr lang="en-US" dirty="0"/>
          </a:p>
        </p:txBody>
      </p:sp>
    </p:spTree>
    <p:extLst>
      <p:ext uri="{BB962C8B-B14F-4D97-AF65-F5344CB8AC3E}">
        <p14:creationId xmlns:p14="http://schemas.microsoft.com/office/powerpoint/2010/main" val="3206024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thank you for attending Alpha Publishing’s presentation on No internet, No problem – our solution to schools’ poor internet connectivity in many regions in which we operate.</a:t>
            </a:r>
          </a:p>
        </p:txBody>
      </p:sp>
      <p:sp>
        <p:nvSpPr>
          <p:cNvPr id="4" name="Slide Number Placeholder 3"/>
          <p:cNvSpPr>
            <a:spLocks noGrp="1"/>
          </p:cNvSpPr>
          <p:nvPr>
            <p:ph type="sldNum" sz="quarter" idx="5"/>
          </p:nvPr>
        </p:nvSpPr>
        <p:spPr/>
        <p:txBody>
          <a:bodyPr/>
          <a:lstStyle/>
          <a:p>
            <a:fld id="{3EA65F25-5EEE-4A8D-B559-DDFD7A0C8D5D}" type="slidenum">
              <a:rPr lang="en-US" smtClean="0"/>
              <a:t>10</a:t>
            </a:fld>
            <a:endParaRPr lang="en-US" dirty="0"/>
          </a:p>
        </p:txBody>
      </p:sp>
    </p:spTree>
    <p:extLst>
      <p:ext uri="{BB962C8B-B14F-4D97-AF65-F5344CB8AC3E}">
        <p14:creationId xmlns:p14="http://schemas.microsoft.com/office/powerpoint/2010/main" val="1223650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thank you for attending Alpha Publishing’s presentation on No internet, No problem – our solution to schools’ poor internet connectivity in many regions in which we operate.</a:t>
            </a:r>
          </a:p>
        </p:txBody>
      </p:sp>
      <p:sp>
        <p:nvSpPr>
          <p:cNvPr id="4" name="Slide Number Placeholder 3"/>
          <p:cNvSpPr>
            <a:spLocks noGrp="1"/>
          </p:cNvSpPr>
          <p:nvPr>
            <p:ph type="sldNum" sz="quarter" idx="5"/>
          </p:nvPr>
        </p:nvSpPr>
        <p:spPr/>
        <p:txBody>
          <a:bodyPr/>
          <a:lstStyle/>
          <a:p>
            <a:fld id="{3EA65F25-5EEE-4A8D-B559-DDFD7A0C8D5D}" type="slidenum">
              <a:rPr lang="en-US" smtClean="0"/>
              <a:t>11</a:t>
            </a:fld>
            <a:endParaRPr lang="en-US" dirty="0"/>
          </a:p>
        </p:txBody>
      </p:sp>
    </p:spTree>
    <p:extLst>
      <p:ext uri="{BB962C8B-B14F-4D97-AF65-F5344CB8AC3E}">
        <p14:creationId xmlns:p14="http://schemas.microsoft.com/office/powerpoint/2010/main" val="2247565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thank you for attending Alpha Publishing’s presentation on No internet, No problem – our solution to schools’ poor internet connectivity in many regions in which we operate.</a:t>
            </a:r>
          </a:p>
        </p:txBody>
      </p:sp>
      <p:sp>
        <p:nvSpPr>
          <p:cNvPr id="4" name="Slide Number Placeholder 3"/>
          <p:cNvSpPr>
            <a:spLocks noGrp="1"/>
          </p:cNvSpPr>
          <p:nvPr>
            <p:ph type="sldNum" sz="quarter" idx="5"/>
          </p:nvPr>
        </p:nvSpPr>
        <p:spPr/>
        <p:txBody>
          <a:bodyPr/>
          <a:lstStyle/>
          <a:p>
            <a:fld id="{3EA65F25-5EEE-4A8D-B559-DDFD7A0C8D5D}" type="slidenum">
              <a:rPr lang="en-US" smtClean="0"/>
              <a:t>12</a:t>
            </a:fld>
            <a:endParaRPr lang="en-US" dirty="0"/>
          </a:p>
        </p:txBody>
      </p:sp>
    </p:spTree>
    <p:extLst>
      <p:ext uri="{BB962C8B-B14F-4D97-AF65-F5344CB8AC3E}">
        <p14:creationId xmlns:p14="http://schemas.microsoft.com/office/powerpoint/2010/main" val="48210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thank you for attending Alpha Publishing’s presentation on No internet, No problem – our solution to schools’ poor internet connectivity in many regions in which we operate.</a:t>
            </a:r>
          </a:p>
        </p:txBody>
      </p:sp>
      <p:sp>
        <p:nvSpPr>
          <p:cNvPr id="4" name="Slide Number Placeholder 3"/>
          <p:cNvSpPr>
            <a:spLocks noGrp="1"/>
          </p:cNvSpPr>
          <p:nvPr>
            <p:ph type="sldNum" sz="quarter" idx="5"/>
          </p:nvPr>
        </p:nvSpPr>
        <p:spPr/>
        <p:txBody>
          <a:bodyPr/>
          <a:lstStyle/>
          <a:p>
            <a:fld id="{3EA65F25-5EEE-4A8D-B559-DDFD7A0C8D5D}" type="slidenum">
              <a:rPr lang="en-US" smtClean="0"/>
              <a:t>13</a:t>
            </a:fld>
            <a:endParaRPr lang="en-US" dirty="0"/>
          </a:p>
        </p:txBody>
      </p:sp>
    </p:spTree>
    <p:extLst>
      <p:ext uri="{BB962C8B-B14F-4D97-AF65-F5344CB8AC3E}">
        <p14:creationId xmlns:p14="http://schemas.microsoft.com/office/powerpoint/2010/main" val="1607252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thank you for attending Alpha Publishing’s presentation on No internet, No problem – our solution to schools’ poor internet connectivity in many regions in which we operate.</a:t>
            </a:r>
          </a:p>
        </p:txBody>
      </p:sp>
      <p:sp>
        <p:nvSpPr>
          <p:cNvPr id="4" name="Slide Number Placeholder 3"/>
          <p:cNvSpPr>
            <a:spLocks noGrp="1"/>
          </p:cNvSpPr>
          <p:nvPr>
            <p:ph type="sldNum" sz="quarter" idx="5"/>
          </p:nvPr>
        </p:nvSpPr>
        <p:spPr/>
        <p:txBody>
          <a:bodyPr/>
          <a:lstStyle/>
          <a:p>
            <a:fld id="{3EA65F25-5EEE-4A8D-B559-DDFD7A0C8D5D}" type="slidenum">
              <a:rPr lang="en-US" smtClean="0"/>
              <a:t>14</a:t>
            </a:fld>
            <a:endParaRPr lang="en-US" dirty="0"/>
          </a:p>
        </p:txBody>
      </p:sp>
    </p:spTree>
    <p:extLst>
      <p:ext uri="{BB962C8B-B14F-4D97-AF65-F5344CB8AC3E}">
        <p14:creationId xmlns:p14="http://schemas.microsoft.com/office/powerpoint/2010/main" val="3404580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thank you for attending Alpha Publishing’s presentation on No internet, No problem – our solution to schools’ poor internet connectivity in many regions in which we operate.</a:t>
            </a:r>
          </a:p>
        </p:txBody>
      </p:sp>
      <p:sp>
        <p:nvSpPr>
          <p:cNvPr id="4" name="Slide Number Placeholder 3"/>
          <p:cNvSpPr>
            <a:spLocks noGrp="1"/>
          </p:cNvSpPr>
          <p:nvPr>
            <p:ph type="sldNum" sz="quarter" idx="5"/>
          </p:nvPr>
        </p:nvSpPr>
        <p:spPr/>
        <p:txBody>
          <a:bodyPr/>
          <a:lstStyle/>
          <a:p>
            <a:fld id="{3EA65F25-5EEE-4A8D-B559-DDFD7A0C8D5D}" type="slidenum">
              <a:rPr lang="en-US" smtClean="0"/>
              <a:t>15</a:t>
            </a:fld>
            <a:endParaRPr lang="en-US" dirty="0"/>
          </a:p>
        </p:txBody>
      </p:sp>
    </p:spTree>
    <p:extLst>
      <p:ext uri="{BB962C8B-B14F-4D97-AF65-F5344CB8AC3E}">
        <p14:creationId xmlns:p14="http://schemas.microsoft.com/office/powerpoint/2010/main" val="1090184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thank you for attending Alpha Publishing’s presentation on No internet, No problem – our solution to schools’ poor internet connectivity in many regions in which we operate.</a:t>
            </a:r>
          </a:p>
        </p:txBody>
      </p:sp>
      <p:sp>
        <p:nvSpPr>
          <p:cNvPr id="4" name="Slide Number Placeholder 3"/>
          <p:cNvSpPr>
            <a:spLocks noGrp="1"/>
          </p:cNvSpPr>
          <p:nvPr>
            <p:ph type="sldNum" sz="quarter" idx="5"/>
          </p:nvPr>
        </p:nvSpPr>
        <p:spPr/>
        <p:txBody>
          <a:bodyPr/>
          <a:lstStyle/>
          <a:p>
            <a:fld id="{3EA65F25-5EEE-4A8D-B559-DDFD7A0C8D5D}" type="slidenum">
              <a:rPr lang="en-US" smtClean="0"/>
              <a:t>16</a:t>
            </a:fld>
            <a:endParaRPr lang="en-US" dirty="0"/>
          </a:p>
        </p:txBody>
      </p:sp>
    </p:spTree>
    <p:extLst>
      <p:ext uri="{BB962C8B-B14F-4D97-AF65-F5344CB8AC3E}">
        <p14:creationId xmlns:p14="http://schemas.microsoft.com/office/powerpoint/2010/main" val="2422850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thank you for attending Alpha Publishing’s presentation on No internet, No problem – our solution to schools’ poor internet connectivity in many regions in which we operate.</a:t>
            </a:r>
          </a:p>
        </p:txBody>
      </p:sp>
      <p:sp>
        <p:nvSpPr>
          <p:cNvPr id="4" name="Slide Number Placeholder 3"/>
          <p:cNvSpPr>
            <a:spLocks noGrp="1"/>
          </p:cNvSpPr>
          <p:nvPr>
            <p:ph type="sldNum" sz="quarter" idx="5"/>
          </p:nvPr>
        </p:nvSpPr>
        <p:spPr/>
        <p:txBody>
          <a:bodyPr/>
          <a:lstStyle/>
          <a:p>
            <a:fld id="{3EA65F25-5EEE-4A8D-B559-DDFD7A0C8D5D}" type="slidenum">
              <a:rPr lang="en-US" smtClean="0"/>
              <a:t>17</a:t>
            </a:fld>
            <a:endParaRPr lang="en-US" dirty="0"/>
          </a:p>
        </p:txBody>
      </p:sp>
    </p:spTree>
    <p:extLst>
      <p:ext uri="{BB962C8B-B14F-4D97-AF65-F5344CB8AC3E}">
        <p14:creationId xmlns:p14="http://schemas.microsoft.com/office/powerpoint/2010/main" val="3346611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thank you for attending Alpha Publishing’s presentation on No internet, No problem – our solution to schools’ poor internet connectivity in many regions in which we operate.</a:t>
            </a:r>
          </a:p>
        </p:txBody>
      </p:sp>
      <p:sp>
        <p:nvSpPr>
          <p:cNvPr id="4" name="Slide Number Placeholder 3"/>
          <p:cNvSpPr>
            <a:spLocks noGrp="1"/>
          </p:cNvSpPr>
          <p:nvPr>
            <p:ph type="sldNum" sz="quarter" idx="5"/>
          </p:nvPr>
        </p:nvSpPr>
        <p:spPr/>
        <p:txBody>
          <a:bodyPr/>
          <a:lstStyle/>
          <a:p>
            <a:fld id="{3EA65F25-5EEE-4A8D-B559-DDFD7A0C8D5D}" type="slidenum">
              <a:rPr lang="en-US" smtClean="0"/>
              <a:t>19</a:t>
            </a:fld>
            <a:endParaRPr lang="en-US" dirty="0"/>
          </a:p>
        </p:txBody>
      </p:sp>
    </p:spTree>
    <p:extLst>
      <p:ext uri="{BB962C8B-B14F-4D97-AF65-F5344CB8AC3E}">
        <p14:creationId xmlns:p14="http://schemas.microsoft.com/office/powerpoint/2010/main" val="3925931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1EC27E-FCD7-418F-BCB9-9863534115D8}" type="slidenum">
              <a:rPr lang="en-US" smtClean="0"/>
              <a:t>20</a:t>
            </a:fld>
            <a:endParaRPr lang="en-US"/>
          </a:p>
        </p:txBody>
      </p:sp>
    </p:spTree>
    <p:extLst>
      <p:ext uri="{BB962C8B-B14F-4D97-AF65-F5344CB8AC3E}">
        <p14:creationId xmlns:p14="http://schemas.microsoft.com/office/powerpoint/2010/main" val="3030127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thank you for attending Alpha Publishing’s presentation on No internet, No problem – our solution to schools’ poor internet connectivity in many regions in which we operate.</a:t>
            </a:r>
          </a:p>
        </p:txBody>
      </p:sp>
      <p:sp>
        <p:nvSpPr>
          <p:cNvPr id="4" name="Slide Number Placeholder 3"/>
          <p:cNvSpPr>
            <a:spLocks noGrp="1"/>
          </p:cNvSpPr>
          <p:nvPr>
            <p:ph type="sldNum" sz="quarter" idx="5"/>
          </p:nvPr>
        </p:nvSpPr>
        <p:spPr/>
        <p:txBody>
          <a:bodyPr/>
          <a:lstStyle/>
          <a:p>
            <a:fld id="{3EA65F25-5EEE-4A8D-B559-DDFD7A0C8D5D}" type="slidenum">
              <a:rPr lang="en-US" smtClean="0"/>
              <a:t>2</a:t>
            </a:fld>
            <a:endParaRPr lang="en-US" dirty="0"/>
          </a:p>
        </p:txBody>
      </p:sp>
    </p:spTree>
    <p:extLst>
      <p:ext uri="{BB962C8B-B14F-4D97-AF65-F5344CB8AC3E}">
        <p14:creationId xmlns:p14="http://schemas.microsoft.com/office/powerpoint/2010/main" val="1645142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thank you for attending Alpha Publishing’s presentation on No internet, No problem – our solution to schools’ poor internet connectivity in many regions in which we operate.</a:t>
            </a:r>
          </a:p>
        </p:txBody>
      </p:sp>
      <p:sp>
        <p:nvSpPr>
          <p:cNvPr id="4" name="Slide Number Placeholder 3"/>
          <p:cNvSpPr>
            <a:spLocks noGrp="1"/>
          </p:cNvSpPr>
          <p:nvPr>
            <p:ph type="sldNum" sz="quarter" idx="5"/>
          </p:nvPr>
        </p:nvSpPr>
        <p:spPr/>
        <p:txBody>
          <a:bodyPr/>
          <a:lstStyle/>
          <a:p>
            <a:fld id="{3EA65F25-5EEE-4A8D-B559-DDFD7A0C8D5D}" type="slidenum">
              <a:rPr lang="en-US" smtClean="0"/>
              <a:t>3</a:t>
            </a:fld>
            <a:endParaRPr lang="en-US" dirty="0"/>
          </a:p>
        </p:txBody>
      </p:sp>
    </p:spTree>
    <p:extLst>
      <p:ext uri="{BB962C8B-B14F-4D97-AF65-F5344CB8AC3E}">
        <p14:creationId xmlns:p14="http://schemas.microsoft.com/office/powerpoint/2010/main" val="2582295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thank you for attending Alpha Publishing’s presentation on No internet, No problem – our solution to schools’ poor internet connectivity in many regions in which we operate.</a:t>
            </a:r>
          </a:p>
        </p:txBody>
      </p:sp>
      <p:sp>
        <p:nvSpPr>
          <p:cNvPr id="4" name="Slide Number Placeholder 3"/>
          <p:cNvSpPr>
            <a:spLocks noGrp="1"/>
          </p:cNvSpPr>
          <p:nvPr>
            <p:ph type="sldNum" sz="quarter" idx="5"/>
          </p:nvPr>
        </p:nvSpPr>
        <p:spPr/>
        <p:txBody>
          <a:bodyPr/>
          <a:lstStyle/>
          <a:p>
            <a:fld id="{3EA65F25-5EEE-4A8D-B559-DDFD7A0C8D5D}" type="slidenum">
              <a:rPr lang="en-US" smtClean="0"/>
              <a:t>4</a:t>
            </a:fld>
            <a:endParaRPr lang="en-US" dirty="0"/>
          </a:p>
        </p:txBody>
      </p:sp>
    </p:spTree>
    <p:extLst>
      <p:ext uri="{BB962C8B-B14F-4D97-AF65-F5344CB8AC3E}">
        <p14:creationId xmlns:p14="http://schemas.microsoft.com/office/powerpoint/2010/main" val="1742534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thank you for attending Alpha Publishing’s presentation on No internet, No problem – our solution to schools’ poor internet connectivity in many regions in which we operate.</a:t>
            </a:r>
          </a:p>
        </p:txBody>
      </p:sp>
      <p:sp>
        <p:nvSpPr>
          <p:cNvPr id="4" name="Slide Number Placeholder 3"/>
          <p:cNvSpPr>
            <a:spLocks noGrp="1"/>
          </p:cNvSpPr>
          <p:nvPr>
            <p:ph type="sldNum" sz="quarter" idx="5"/>
          </p:nvPr>
        </p:nvSpPr>
        <p:spPr/>
        <p:txBody>
          <a:bodyPr/>
          <a:lstStyle/>
          <a:p>
            <a:fld id="{3EA65F25-5EEE-4A8D-B559-DDFD7A0C8D5D}" type="slidenum">
              <a:rPr lang="en-US" smtClean="0"/>
              <a:t>5</a:t>
            </a:fld>
            <a:endParaRPr lang="en-US" dirty="0"/>
          </a:p>
        </p:txBody>
      </p:sp>
    </p:spTree>
    <p:extLst>
      <p:ext uri="{BB962C8B-B14F-4D97-AF65-F5344CB8AC3E}">
        <p14:creationId xmlns:p14="http://schemas.microsoft.com/office/powerpoint/2010/main" val="2514736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thank you for attending Alpha Publishing’s presentation on No internet, No problem – our solution to schools’ poor internet connectivity in many regions in which we operate.</a:t>
            </a:r>
          </a:p>
        </p:txBody>
      </p:sp>
      <p:sp>
        <p:nvSpPr>
          <p:cNvPr id="4" name="Slide Number Placeholder 3"/>
          <p:cNvSpPr>
            <a:spLocks noGrp="1"/>
          </p:cNvSpPr>
          <p:nvPr>
            <p:ph type="sldNum" sz="quarter" idx="5"/>
          </p:nvPr>
        </p:nvSpPr>
        <p:spPr/>
        <p:txBody>
          <a:bodyPr/>
          <a:lstStyle/>
          <a:p>
            <a:fld id="{3EA65F25-5EEE-4A8D-B559-DDFD7A0C8D5D}" type="slidenum">
              <a:rPr lang="en-US" smtClean="0"/>
              <a:t>6</a:t>
            </a:fld>
            <a:endParaRPr lang="en-US" dirty="0"/>
          </a:p>
        </p:txBody>
      </p:sp>
    </p:spTree>
    <p:extLst>
      <p:ext uri="{BB962C8B-B14F-4D97-AF65-F5344CB8AC3E}">
        <p14:creationId xmlns:p14="http://schemas.microsoft.com/office/powerpoint/2010/main" val="737463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thank you for attending Alpha Publishing’s presentation on No internet, No problem – our solution to schools’ poor internet connectivity in many regions in which we operate.</a:t>
            </a:r>
          </a:p>
        </p:txBody>
      </p:sp>
      <p:sp>
        <p:nvSpPr>
          <p:cNvPr id="4" name="Slide Number Placeholder 3"/>
          <p:cNvSpPr>
            <a:spLocks noGrp="1"/>
          </p:cNvSpPr>
          <p:nvPr>
            <p:ph type="sldNum" sz="quarter" idx="5"/>
          </p:nvPr>
        </p:nvSpPr>
        <p:spPr/>
        <p:txBody>
          <a:bodyPr/>
          <a:lstStyle/>
          <a:p>
            <a:fld id="{3EA65F25-5EEE-4A8D-B559-DDFD7A0C8D5D}" type="slidenum">
              <a:rPr lang="en-US" smtClean="0"/>
              <a:t>7</a:t>
            </a:fld>
            <a:endParaRPr lang="en-US" dirty="0"/>
          </a:p>
        </p:txBody>
      </p:sp>
    </p:spTree>
    <p:extLst>
      <p:ext uri="{BB962C8B-B14F-4D97-AF65-F5344CB8AC3E}">
        <p14:creationId xmlns:p14="http://schemas.microsoft.com/office/powerpoint/2010/main" val="2378284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thank you for attending Alpha Publishing’s presentation on No internet, No problem – our solution to schools’ poor internet connectivity in many regions in which we operate.</a:t>
            </a:r>
          </a:p>
        </p:txBody>
      </p:sp>
      <p:sp>
        <p:nvSpPr>
          <p:cNvPr id="4" name="Slide Number Placeholder 3"/>
          <p:cNvSpPr>
            <a:spLocks noGrp="1"/>
          </p:cNvSpPr>
          <p:nvPr>
            <p:ph type="sldNum" sz="quarter" idx="5"/>
          </p:nvPr>
        </p:nvSpPr>
        <p:spPr/>
        <p:txBody>
          <a:bodyPr/>
          <a:lstStyle/>
          <a:p>
            <a:fld id="{3EA65F25-5EEE-4A8D-B559-DDFD7A0C8D5D}" type="slidenum">
              <a:rPr lang="en-US" smtClean="0"/>
              <a:t>8</a:t>
            </a:fld>
            <a:endParaRPr lang="en-US" dirty="0"/>
          </a:p>
        </p:txBody>
      </p:sp>
    </p:spTree>
    <p:extLst>
      <p:ext uri="{BB962C8B-B14F-4D97-AF65-F5344CB8AC3E}">
        <p14:creationId xmlns:p14="http://schemas.microsoft.com/office/powerpoint/2010/main" val="2856972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thank you for attending Alpha Publishing’s presentation on No internet, No problem – our solution to schools’ poor internet connectivity in many regions in which we operate.</a:t>
            </a:r>
          </a:p>
        </p:txBody>
      </p:sp>
      <p:sp>
        <p:nvSpPr>
          <p:cNvPr id="4" name="Slide Number Placeholder 3"/>
          <p:cNvSpPr>
            <a:spLocks noGrp="1"/>
          </p:cNvSpPr>
          <p:nvPr>
            <p:ph type="sldNum" sz="quarter" idx="5"/>
          </p:nvPr>
        </p:nvSpPr>
        <p:spPr/>
        <p:txBody>
          <a:bodyPr/>
          <a:lstStyle/>
          <a:p>
            <a:fld id="{3EA65F25-5EEE-4A8D-B559-DDFD7A0C8D5D}" type="slidenum">
              <a:rPr lang="en-US" smtClean="0"/>
              <a:t>9</a:t>
            </a:fld>
            <a:endParaRPr lang="en-US" dirty="0"/>
          </a:p>
        </p:txBody>
      </p:sp>
    </p:spTree>
    <p:extLst>
      <p:ext uri="{BB962C8B-B14F-4D97-AF65-F5344CB8AC3E}">
        <p14:creationId xmlns:p14="http://schemas.microsoft.com/office/powerpoint/2010/main" val="741437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95200-FA06-4F79-8B93-2A0E993188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802070-3B0E-4EF1-A70F-9AAA61C2A7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D05184-97E8-48F1-982E-1AF866E45E52}"/>
              </a:ext>
            </a:extLst>
          </p:cNvPr>
          <p:cNvSpPr>
            <a:spLocks noGrp="1"/>
          </p:cNvSpPr>
          <p:nvPr>
            <p:ph type="dt" sz="half" idx="10"/>
          </p:nvPr>
        </p:nvSpPr>
        <p:spPr/>
        <p:txBody>
          <a:bodyPr/>
          <a:lstStyle/>
          <a:p>
            <a:fld id="{BC72CDEE-38F6-4636-9A20-DF41803966B9}" type="datetimeFigureOut">
              <a:rPr lang="en-US" smtClean="0"/>
              <a:t>4/5/2020</a:t>
            </a:fld>
            <a:endParaRPr lang="en-US"/>
          </a:p>
        </p:txBody>
      </p:sp>
      <p:sp>
        <p:nvSpPr>
          <p:cNvPr id="5" name="Footer Placeholder 4">
            <a:extLst>
              <a:ext uri="{FF2B5EF4-FFF2-40B4-BE49-F238E27FC236}">
                <a16:creationId xmlns:a16="http://schemas.microsoft.com/office/drawing/2014/main" id="{07D50955-3D0E-4CC3-9526-A35708C85A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480512-ADA2-4464-B36E-4D44087BFDF4}"/>
              </a:ext>
            </a:extLst>
          </p:cNvPr>
          <p:cNvSpPr>
            <a:spLocks noGrp="1"/>
          </p:cNvSpPr>
          <p:nvPr>
            <p:ph type="sldNum" sz="quarter" idx="12"/>
          </p:nvPr>
        </p:nvSpPr>
        <p:spPr/>
        <p:txBody>
          <a:bodyPr/>
          <a:lstStyle/>
          <a:p>
            <a:fld id="{CA33CFEB-CA81-488F-A42B-8B0C25899A52}" type="slidenum">
              <a:rPr lang="en-US" smtClean="0"/>
              <a:t>‹#›</a:t>
            </a:fld>
            <a:endParaRPr lang="en-US"/>
          </a:p>
        </p:txBody>
      </p:sp>
    </p:spTree>
    <p:extLst>
      <p:ext uri="{BB962C8B-B14F-4D97-AF65-F5344CB8AC3E}">
        <p14:creationId xmlns:p14="http://schemas.microsoft.com/office/powerpoint/2010/main" val="1046959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6B9F1-A508-4EC6-97BA-F484818E75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D6AD8D-3065-439F-8CC5-59C9D9A899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F78BCF-CEA0-4524-AE98-EA2CBD9B78AC}"/>
              </a:ext>
            </a:extLst>
          </p:cNvPr>
          <p:cNvSpPr>
            <a:spLocks noGrp="1"/>
          </p:cNvSpPr>
          <p:nvPr>
            <p:ph type="dt" sz="half" idx="10"/>
          </p:nvPr>
        </p:nvSpPr>
        <p:spPr/>
        <p:txBody>
          <a:bodyPr/>
          <a:lstStyle/>
          <a:p>
            <a:fld id="{BC72CDEE-38F6-4636-9A20-DF41803966B9}" type="datetimeFigureOut">
              <a:rPr lang="en-US" smtClean="0"/>
              <a:t>4/5/2020</a:t>
            </a:fld>
            <a:endParaRPr lang="en-US"/>
          </a:p>
        </p:txBody>
      </p:sp>
      <p:sp>
        <p:nvSpPr>
          <p:cNvPr id="5" name="Footer Placeholder 4">
            <a:extLst>
              <a:ext uri="{FF2B5EF4-FFF2-40B4-BE49-F238E27FC236}">
                <a16:creationId xmlns:a16="http://schemas.microsoft.com/office/drawing/2014/main" id="{BB4D5586-C491-40F4-8D4C-DC2F094188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D9F37-6583-499A-B9B6-FCF1B29A9F4C}"/>
              </a:ext>
            </a:extLst>
          </p:cNvPr>
          <p:cNvSpPr>
            <a:spLocks noGrp="1"/>
          </p:cNvSpPr>
          <p:nvPr>
            <p:ph type="sldNum" sz="quarter" idx="12"/>
          </p:nvPr>
        </p:nvSpPr>
        <p:spPr/>
        <p:txBody>
          <a:bodyPr/>
          <a:lstStyle/>
          <a:p>
            <a:fld id="{CA33CFEB-CA81-488F-A42B-8B0C25899A52}" type="slidenum">
              <a:rPr lang="en-US" smtClean="0"/>
              <a:t>‹#›</a:t>
            </a:fld>
            <a:endParaRPr lang="en-US"/>
          </a:p>
        </p:txBody>
      </p:sp>
    </p:spTree>
    <p:extLst>
      <p:ext uri="{BB962C8B-B14F-4D97-AF65-F5344CB8AC3E}">
        <p14:creationId xmlns:p14="http://schemas.microsoft.com/office/powerpoint/2010/main" val="4237587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BEDBAF-A6BB-4F78-B6B3-18816452A7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F73771-F9B2-4AD6-A4A8-90F92E09D8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E2C7A0-6D0F-407D-B35E-ACE5643E267A}"/>
              </a:ext>
            </a:extLst>
          </p:cNvPr>
          <p:cNvSpPr>
            <a:spLocks noGrp="1"/>
          </p:cNvSpPr>
          <p:nvPr>
            <p:ph type="dt" sz="half" idx="10"/>
          </p:nvPr>
        </p:nvSpPr>
        <p:spPr/>
        <p:txBody>
          <a:bodyPr/>
          <a:lstStyle/>
          <a:p>
            <a:fld id="{BC72CDEE-38F6-4636-9A20-DF41803966B9}" type="datetimeFigureOut">
              <a:rPr lang="en-US" smtClean="0"/>
              <a:t>4/5/2020</a:t>
            </a:fld>
            <a:endParaRPr lang="en-US"/>
          </a:p>
        </p:txBody>
      </p:sp>
      <p:sp>
        <p:nvSpPr>
          <p:cNvPr id="5" name="Footer Placeholder 4">
            <a:extLst>
              <a:ext uri="{FF2B5EF4-FFF2-40B4-BE49-F238E27FC236}">
                <a16:creationId xmlns:a16="http://schemas.microsoft.com/office/drawing/2014/main" id="{B89C4478-03FB-445A-83B4-E07496EC65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BE266B-2CBA-4419-9DEF-5AC7C6AE879B}"/>
              </a:ext>
            </a:extLst>
          </p:cNvPr>
          <p:cNvSpPr>
            <a:spLocks noGrp="1"/>
          </p:cNvSpPr>
          <p:nvPr>
            <p:ph type="sldNum" sz="quarter" idx="12"/>
          </p:nvPr>
        </p:nvSpPr>
        <p:spPr/>
        <p:txBody>
          <a:bodyPr/>
          <a:lstStyle/>
          <a:p>
            <a:fld id="{CA33CFEB-CA81-488F-A42B-8B0C25899A52}" type="slidenum">
              <a:rPr lang="en-US" smtClean="0"/>
              <a:t>‹#›</a:t>
            </a:fld>
            <a:endParaRPr lang="en-US"/>
          </a:p>
        </p:txBody>
      </p:sp>
    </p:spTree>
    <p:extLst>
      <p:ext uri="{BB962C8B-B14F-4D97-AF65-F5344CB8AC3E}">
        <p14:creationId xmlns:p14="http://schemas.microsoft.com/office/powerpoint/2010/main" val="781209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42610-17C7-4CDF-9F20-3262C9F0AF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0AD33A-13A9-4472-8AFF-B11972A920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AF2995-C7B0-42EE-8EBE-FEC4314F384E}"/>
              </a:ext>
            </a:extLst>
          </p:cNvPr>
          <p:cNvSpPr>
            <a:spLocks noGrp="1"/>
          </p:cNvSpPr>
          <p:nvPr>
            <p:ph type="dt" sz="half" idx="10"/>
          </p:nvPr>
        </p:nvSpPr>
        <p:spPr/>
        <p:txBody>
          <a:bodyPr/>
          <a:lstStyle/>
          <a:p>
            <a:fld id="{BC72CDEE-38F6-4636-9A20-DF41803966B9}" type="datetimeFigureOut">
              <a:rPr lang="en-US" smtClean="0"/>
              <a:t>4/5/2020</a:t>
            </a:fld>
            <a:endParaRPr lang="en-US"/>
          </a:p>
        </p:txBody>
      </p:sp>
      <p:sp>
        <p:nvSpPr>
          <p:cNvPr id="5" name="Footer Placeholder 4">
            <a:extLst>
              <a:ext uri="{FF2B5EF4-FFF2-40B4-BE49-F238E27FC236}">
                <a16:creationId xmlns:a16="http://schemas.microsoft.com/office/drawing/2014/main" id="{1C8C1DDE-1C56-4623-8BFC-50E2F0312F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687DA1-F363-4D40-B79C-50EC47CEF486}"/>
              </a:ext>
            </a:extLst>
          </p:cNvPr>
          <p:cNvSpPr>
            <a:spLocks noGrp="1"/>
          </p:cNvSpPr>
          <p:nvPr>
            <p:ph type="sldNum" sz="quarter" idx="12"/>
          </p:nvPr>
        </p:nvSpPr>
        <p:spPr/>
        <p:txBody>
          <a:bodyPr/>
          <a:lstStyle/>
          <a:p>
            <a:fld id="{CA33CFEB-CA81-488F-A42B-8B0C25899A52}" type="slidenum">
              <a:rPr lang="en-US" smtClean="0"/>
              <a:t>‹#›</a:t>
            </a:fld>
            <a:endParaRPr lang="en-US"/>
          </a:p>
        </p:txBody>
      </p:sp>
    </p:spTree>
    <p:extLst>
      <p:ext uri="{BB962C8B-B14F-4D97-AF65-F5344CB8AC3E}">
        <p14:creationId xmlns:p14="http://schemas.microsoft.com/office/powerpoint/2010/main" val="3807503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CA5AF-995B-40BC-8A6A-2D28E74D5A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9CF02E-0662-44E9-B6F8-2154FB2B8A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767536-78BE-44D3-8F61-67D10893F59B}"/>
              </a:ext>
            </a:extLst>
          </p:cNvPr>
          <p:cNvSpPr>
            <a:spLocks noGrp="1"/>
          </p:cNvSpPr>
          <p:nvPr>
            <p:ph type="dt" sz="half" idx="10"/>
          </p:nvPr>
        </p:nvSpPr>
        <p:spPr/>
        <p:txBody>
          <a:bodyPr/>
          <a:lstStyle/>
          <a:p>
            <a:fld id="{BC72CDEE-38F6-4636-9A20-DF41803966B9}" type="datetimeFigureOut">
              <a:rPr lang="en-US" smtClean="0"/>
              <a:t>4/5/2020</a:t>
            </a:fld>
            <a:endParaRPr lang="en-US"/>
          </a:p>
        </p:txBody>
      </p:sp>
      <p:sp>
        <p:nvSpPr>
          <p:cNvPr id="5" name="Footer Placeholder 4">
            <a:extLst>
              <a:ext uri="{FF2B5EF4-FFF2-40B4-BE49-F238E27FC236}">
                <a16:creationId xmlns:a16="http://schemas.microsoft.com/office/drawing/2014/main" id="{39E93730-4DC6-48CD-9031-CF169F2BFE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10ED10-46D7-4A15-BDF3-65A25CA50291}"/>
              </a:ext>
            </a:extLst>
          </p:cNvPr>
          <p:cNvSpPr>
            <a:spLocks noGrp="1"/>
          </p:cNvSpPr>
          <p:nvPr>
            <p:ph type="sldNum" sz="quarter" idx="12"/>
          </p:nvPr>
        </p:nvSpPr>
        <p:spPr/>
        <p:txBody>
          <a:bodyPr/>
          <a:lstStyle/>
          <a:p>
            <a:fld id="{CA33CFEB-CA81-488F-A42B-8B0C25899A52}" type="slidenum">
              <a:rPr lang="en-US" smtClean="0"/>
              <a:t>‹#›</a:t>
            </a:fld>
            <a:endParaRPr lang="en-US"/>
          </a:p>
        </p:txBody>
      </p:sp>
    </p:spTree>
    <p:extLst>
      <p:ext uri="{BB962C8B-B14F-4D97-AF65-F5344CB8AC3E}">
        <p14:creationId xmlns:p14="http://schemas.microsoft.com/office/powerpoint/2010/main" val="1685901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732DD-C63E-4B83-A2CD-6FB01D8339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138045-FFD1-421A-A9B4-2FE5E4B6E5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0D92CF-67D7-4E82-897E-E107800482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A0B625-E88B-440A-9AFA-423F7FA6226D}"/>
              </a:ext>
            </a:extLst>
          </p:cNvPr>
          <p:cNvSpPr>
            <a:spLocks noGrp="1"/>
          </p:cNvSpPr>
          <p:nvPr>
            <p:ph type="dt" sz="half" idx="10"/>
          </p:nvPr>
        </p:nvSpPr>
        <p:spPr/>
        <p:txBody>
          <a:bodyPr/>
          <a:lstStyle/>
          <a:p>
            <a:fld id="{BC72CDEE-38F6-4636-9A20-DF41803966B9}" type="datetimeFigureOut">
              <a:rPr lang="en-US" smtClean="0"/>
              <a:t>4/5/2020</a:t>
            </a:fld>
            <a:endParaRPr lang="en-US"/>
          </a:p>
        </p:txBody>
      </p:sp>
      <p:sp>
        <p:nvSpPr>
          <p:cNvPr id="6" name="Footer Placeholder 5">
            <a:extLst>
              <a:ext uri="{FF2B5EF4-FFF2-40B4-BE49-F238E27FC236}">
                <a16:creationId xmlns:a16="http://schemas.microsoft.com/office/drawing/2014/main" id="{2D07E802-5196-46B2-AD6F-216195E3D6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CA7DEC-C33F-4AEC-8CC4-693E87148818}"/>
              </a:ext>
            </a:extLst>
          </p:cNvPr>
          <p:cNvSpPr>
            <a:spLocks noGrp="1"/>
          </p:cNvSpPr>
          <p:nvPr>
            <p:ph type="sldNum" sz="quarter" idx="12"/>
          </p:nvPr>
        </p:nvSpPr>
        <p:spPr/>
        <p:txBody>
          <a:bodyPr/>
          <a:lstStyle/>
          <a:p>
            <a:fld id="{CA33CFEB-CA81-488F-A42B-8B0C25899A52}" type="slidenum">
              <a:rPr lang="en-US" smtClean="0"/>
              <a:t>‹#›</a:t>
            </a:fld>
            <a:endParaRPr lang="en-US"/>
          </a:p>
        </p:txBody>
      </p:sp>
    </p:spTree>
    <p:extLst>
      <p:ext uri="{BB962C8B-B14F-4D97-AF65-F5344CB8AC3E}">
        <p14:creationId xmlns:p14="http://schemas.microsoft.com/office/powerpoint/2010/main" val="212164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03133-E444-4044-8C74-F9919679E4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D4EBAE-0C75-4BC7-95C4-F6CE34A4B4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8826DD-0D5F-4B22-AB63-CCDCC4960B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C02AF9-B393-4AA3-9F49-A0367E2C48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6D0194-874D-4F23-A4DA-C1F9CDDF86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CD80BD-4749-447A-9E59-DD2C44C72690}"/>
              </a:ext>
            </a:extLst>
          </p:cNvPr>
          <p:cNvSpPr>
            <a:spLocks noGrp="1"/>
          </p:cNvSpPr>
          <p:nvPr>
            <p:ph type="dt" sz="half" idx="10"/>
          </p:nvPr>
        </p:nvSpPr>
        <p:spPr/>
        <p:txBody>
          <a:bodyPr/>
          <a:lstStyle/>
          <a:p>
            <a:fld id="{BC72CDEE-38F6-4636-9A20-DF41803966B9}" type="datetimeFigureOut">
              <a:rPr lang="en-US" smtClean="0"/>
              <a:t>4/5/2020</a:t>
            </a:fld>
            <a:endParaRPr lang="en-US"/>
          </a:p>
        </p:txBody>
      </p:sp>
      <p:sp>
        <p:nvSpPr>
          <p:cNvPr id="8" name="Footer Placeholder 7">
            <a:extLst>
              <a:ext uri="{FF2B5EF4-FFF2-40B4-BE49-F238E27FC236}">
                <a16:creationId xmlns:a16="http://schemas.microsoft.com/office/drawing/2014/main" id="{59F1F979-8A84-42ED-B717-D93180BEC0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3D8482-3442-4321-9EFB-A010DCDD3152}"/>
              </a:ext>
            </a:extLst>
          </p:cNvPr>
          <p:cNvSpPr>
            <a:spLocks noGrp="1"/>
          </p:cNvSpPr>
          <p:nvPr>
            <p:ph type="sldNum" sz="quarter" idx="12"/>
          </p:nvPr>
        </p:nvSpPr>
        <p:spPr/>
        <p:txBody>
          <a:bodyPr/>
          <a:lstStyle/>
          <a:p>
            <a:fld id="{CA33CFEB-CA81-488F-A42B-8B0C25899A52}" type="slidenum">
              <a:rPr lang="en-US" smtClean="0"/>
              <a:t>‹#›</a:t>
            </a:fld>
            <a:endParaRPr lang="en-US"/>
          </a:p>
        </p:txBody>
      </p:sp>
    </p:spTree>
    <p:extLst>
      <p:ext uri="{BB962C8B-B14F-4D97-AF65-F5344CB8AC3E}">
        <p14:creationId xmlns:p14="http://schemas.microsoft.com/office/powerpoint/2010/main" val="296059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238BC-AA8B-414A-857A-5FDA319756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C6F455-C22E-4B0C-A763-31C1931107C2}"/>
              </a:ext>
            </a:extLst>
          </p:cNvPr>
          <p:cNvSpPr>
            <a:spLocks noGrp="1"/>
          </p:cNvSpPr>
          <p:nvPr>
            <p:ph type="dt" sz="half" idx="10"/>
          </p:nvPr>
        </p:nvSpPr>
        <p:spPr/>
        <p:txBody>
          <a:bodyPr/>
          <a:lstStyle/>
          <a:p>
            <a:fld id="{BC72CDEE-38F6-4636-9A20-DF41803966B9}" type="datetimeFigureOut">
              <a:rPr lang="en-US" smtClean="0"/>
              <a:t>4/5/2020</a:t>
            </a:fld>
            <a:endParaRPr lang="en-US"/>
          </a:p>
        </p:txBody>
      </p:sp>
      <p:sp>
        <p:nvSpPr>
          <p:cNvPr id="4" name="Footer Placeholder 3">
            <a:extLst>
              <a:ext uri="{FF2B5EF4-FFF2-40B4-BE49-F238E27FC236}">
                <a16:creationId xmlns:a16="http://schemas.microsoft.com/office/drawing/2014/main" id="{388A8F4C-1CD1-4E56-9840-C1624021A1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73CA3A-1BFB-425A-8D69-21B306C4B041}"/>
              </a:ext>
            </a:extLst>
          </p:cNvPr>
          <p:cNvSpPr>
            <a:spLocks noGrp="1"/>
          </p:cNvSpPr>
          <p:nvPr>
            <p:ph type="sldNum" sz="quarter" idx="12"/>
          </p:nvPr>
        </p:nvSpPr>
        <p:spPr/>
        <p:txBody>
          <a:bodyPr/>
          <a:lstStyle/>
          <a:p>
            <a:fld id="{CA33CFEB-CA81-488F-A42B-8B0C25899A52}" type="slidenum">
              <a:rPr lang="en-US" smtClean="0"/>
              <a:t>‹#›</a:t>
            </a:fld>
            <a:endParaRPr lang="en-US"/>
          </a:p>
        </p:txBody>
      </p:sp>
    </p:spTree>
    <p:extLst>
      <p:ext uri="{BB962C8B-B14F-4D97-AF65-F5344CB8AC3E}">
        <p14:creationId xmlns:p14="http://schemas.microsoft.com/office/powerpoint/2010/main" val="341644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9C631D-C0E6-4CD2-95D8-1F497778A82D}"/>
              </a:ext>
            </a:extLst>
          </p:cNvPr>
          <p:cNvSpPr>
            <a:spLocks noGrp="1"/>
          </p:cNvSpPr>
          <p:nvPr>
            <p:ph type="dt" sz="half" idx="10"/>
          </p:nvPr>
        </p:nvSpPr>
        <p:spPr/>
        <p:txBody>
          <a:bodyPr/>
          <a:lstStyle/>
          <a:p>
            <a:fld id="{BC72CDEE-38F6-4636-9A20-DF41803966B9}" type="datetimeFigureOut">
              <a:rPr lang="en-US" smtClean="0"/>
              <a:t>4/5/2020</a:t>
            </a:fld>
            <a:endParaRPr lang="en-US"/>
          </a:p>
        </p:txBody>
      </p:sp>
      <p:sp>
        <p:nvSpPr>
          <p:cNvPr id="3" name="Footer Placeholder 2">
            <a:extLst>
              <a:ext uri="{FF2B5EF4-FFF2-40B4-BE49-F238E27FC236}">
                <a16:creationId xmlns:a16="http://schemas.microsoft.com/office/drawing/2014/main" id="{8A5C0E41-C55B-4840-86A0-A06B170EBE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67EB56-6266-40A0-AA74-77A6F45E552E}"/>
              </a:ext>
            </a:extLst>
          </p:cNvPr>
          <p:cNvSpPr>
            <a:spLocks noGrp="1"/>
          </p:cNvSpPr>
          <p:nvPr>
            <p:ph type="sldNum" sz="quarter" idx="12"/>
          </p:nvPr>
        </p:nvSpPr>
        <p:spPr/>
        <p:txBody>
          <a:bodyPr/>
          <a:lstStyle/>
          <a:p>
            <a:fld id="{CA33CFEB-CA81-488F-A42B-8B0C25899A52}" type="slidenum">
              <a:rPr lang="en-US" smtClean="0"/>
              <a:t>‹#›</a:t>
            </a:fld>
            <a:endParaRPr lang="en-US"/>
          </a:p>
        </p:txBody>
      </p:sp>
    </p:spTree>
    <p:extLst>
      <p:ext uri="{BB962C8B-B14F-4D97-AF65-F5344CB8AC3E}">
        <p14:creationId xmlns:p14="http://schemas.microsoft.com/office/powerpoint/2010/main" val="3627480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C60E-B431-4D61-8B2F-B5E4921931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7F52AD-FC74-4BE7-AA98-4E2C0CBA24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E296C9-587B-4C3E-9054-99CB783405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2F0AB6-4F06-4FF2-B783-1FC9D6B847A0}"/>
              </a:ext>
            </a:extLst>
          </p:cNvPr>
          <p:cNvSpPr>
            <a:spLocks noGrp="1"/>
          </p:cNvSpPr>
          <p:nvPr>
            <p:ph type="dt" sz="half" idx="10"/>
          </p:nvPr>
        </p:nvSpPr>
        <p:spPr/>
        <p:txBody>
          <a:bodyPr/>
          <a:lstStyle/>
          <a:p>
            <a:fld id="{BC72CDEE-38F6-4636-9A20-DF41803966B9}" type="datetimeFigureOut">
              <a:rPr lang="en-US" smtClean="0"/>
              <a:t>4/5/2020</a:t>
            </a:fld>
            <a:endParaRPr lang="en-US"/>
          </a:p>
        </p:txBody>
      </p:sp>
      <p:sp>
        <p:nvSpPr>
          <p:cNvPr id="6" name="Footer Placeholder 5">
            <a:extLst>
              <a:ext uri="{FF2B5EF4-FFF2-40B4-BE49-F238E27FC236}">
                <a16:creationId xmlns:a16="http://schemas.microsoft.com/office/drawing/2014/main" id="{1D2F09EA-7DDB-4F64-B97B-8A781F44F1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D44E0B-55C6-49EC-82CD-0A4D6CB69337}"/>
              </a:ext>
            </a:extLst>
          </p:cNvPr>
          <p:cNvSpPr>
            <a:spLocks noGrp="1"/>
          </p:cNvSpPr>
          <p:nvPr>
            <p:ph type="sldNum" sz="quarter" idx="12"/>
          </p:nvPr>
        </p:nvSpPr>
        <p:spPr/>
        <p:txBody>
          <a:bodyPr/>
          <a:lstStyle/>
          <a:p>
            <a:fld id="{CA33CFEB-CA81-488F-A42B-8B0C25899A52}" type="slidenum">
              <a:rPr lang="en-US" smtClean="0"/>
              <a:t>‹#›</a:t>
            </a:fld>
            <a:endParaRPr lang="en-US"/>
          </a:p>
        </p:txBody>
      </p:sp>
    </p:spTree>
    <p:extLst>
      <p:ext uri="{BB962C8B-B14F-4D97-AF65-F5344CB8AC3E}">
        <p14:creationId xmlns:p14="http://schemas.microsoft.com/office/powerpoint/2010/main" val="3923243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9F85-EE8A-47A4-A6A4-588942D065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B41A84-76EA-4FF2-9CB2-3C5027B332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8F5729-CA8B-41E5-AE65-D2DA389C90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153A1C-C05F-4230-835E-B7BF4A63040D}"/>
              </a:ext>
            </a:extLst>
          </p:cNvPr>
          <p:cNvSpPr>
            <a:spLocks noGrp="1"/>
          </p:cNvSpPr>
          <p:nvPr>
            <p:ph type="dt" sz="half" idx="10"/>
          </p:nvPr>
        </p:nvSpPr>
        <p:spPr/>
        <p:txBody>
          <a:bodyPr/>
          <a:lstStyle/>
          <a:p>
            <a:fld id="{BC72CDEE-38F6-4636-9A20-DF41803966B9}" type="datetimeFigureOut">
              <a:rPr lang="en-US" smtClean="0"/>
              <a:t>4/5/2020</a:t>
            </a:fld>
            <a:endParaRPr lang="en-US"/>
          </a:p>
        </p:txBody>
      </p:sp>
      <p:sp>
        <p:nvSpPr>
          <p:cNvPr id="6" name="Footer Placeholder 5">
            <a:extLst>
              <a:ext uri="{FF2B5EF4-FFF2-40B4-BE49-F238E27FC236}">
                <a16:creationId xmlns:a16="http://schemas.microsoft.com/office/drawing/2014/main" id="{BBCFBFFC-5627-4B22-8B27-B852801128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98BC0F-AD87-4336-B7E3-F772107B3F60}"/>
              </a:ext>
            </a:extLst>
          </p:cNvPr>
          <p:cNvSpPr>
            <a:spLocks noGrp="1"/>
          </p:cNvSpPr>
          <p:nvPr>
            <p:ph type="sldNum" sz="quarter" idx="12"/>
          </p:nvPr>
        </p:nvSpPr>
        <p:spPr/>
        <p:txBody>
          <a:bodyPr/>
          <a:lstStyle/>
          <a:p>
            <a:fld id="{CA33CFEB-CA81-488F-A42B-8B0C25899A52}" type="slidenum">
              <a:rPr lang="en-US" smtClean="0"/>
              <a:t>‹#›</a:t>
            </a:fld>
            <a:endParaRPr lang="en-US"/>
          </a:p>
        </p:txBody>
      </p:sp>
    </p:spTree>
    <p:extLst>
      <p:ext uri="{BB962C8B-B14F-4D97-AF65-F5344CB8AC3E}">
        <p14:creationId xmlns:p14="http://schemas.microsoft.com/office/powerpoint/2010/main" val="3113986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F6A098-7852-4B16-B614-9EE3111117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EC375A-1385-4550-BC88-928CD1E027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52D68B-30BF-4E5A-9724-139F4F7AD1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72CDEE-38F6-4636-9A20-DF41803966B9}" type="datetimeFigureOut">
              <a:rPr lang="en-US" smtClean="0"/>
              <a:t>4/5/2020</a:t>
            </a:fld>
            <a:endParaRPr lang="en-US"/>
          </a:p>
        </p:txBody>
      </p:sp>
      <p:sp>
        <p:nvSpPr>
          <p:cNvPr id="5" name="Footer Placeholder 4">
            <a:extLst>
              <a:ext uri="{FF2B5EF4-FFF2-40B4-BE49-F238E27FC236}">
                <a16:creationId xmlns:a16="http://schemas.microsoft.com/office/drawing/2014/main" id="{5934653B-ED71-497F-807F-EFDD3462FF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C1EA85-F63A-4E4C-B4FC-B052E621EE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3CFEB-CA81-488F-A42B-8B0C25899A52}" type="slidenum">
              <a:rPr lang="en-US" smtClean="0"/>
              <a:t>‹#›</a:t>
            </a:fld>
            <a:endParaRPr lang="en-US"/>
          </a:p>
        </p:txBody>
      </p:sp>
    </p:spTree>
    <p:extLst>
      <p:ext uri="{BB962C8B-B14F-4D97-AF65-F5344CB8AC3E}">
        <p14:creationId xmlns:p14="http://schemas.microsoft.com/office/powerpoint/2010/main" val="143647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www.ealpha.info/" TargetMode="Externa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10847CAB-2AFE-492B-B787-DC02498AB36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 y="0"/>
            <a:ext cx="12191980" cy="6857990"/>
          </a:xfrm>
          <a:prstGeom prst="rect">
            <a:avLst/>
          </a:prstGeom>
        </p:spPr>
      </p:pic>
      <p:sp>
        <p:nvSpPr>
          <p:cNvPr id="2" name="TextBox 1">
            <a:extLst>
              <a:ext uri="{FF2B5EF4-FFF2-40B4-BE49-F238E27FC236}">
                <a16:creationId xmlns:a16="http://schemas.microsoft.com/office/drawing/2014/main" id="{FF76B650-EDB5-47A3-8F42-FCFEB853ACE2}"/>
              </a:ext>
            </a:extLst>
          </p:cNvPr>
          <p:cNvSpPr txBox="1"/>
          <p:nvPr/>
        </p:nvSpPr>
        <p:spPr>
          <a:xfrm>
            <a:off x="1118586" y="1349406"/>
            <a:ext cx="9729926" cy="2308324"/>
          </a:xfrm>
          <a:prstGeom prst="rect">
            <a:avLst/>
          </a:prstGeom>
          <a:noFill/>
        </p:spPr>
        <p:txBody>
          <a:bodyPr wrap="square" rtlCol="0">
            <a:spAutoFit/>
          </a:bodyPr>
          <a:lstStyle/>
          <a:p>
            <a:pPr algn="ctr"/>
            <a:r>
              <a:rPr lang="en-US" sz="7200" dirty="0"/>
              <a:t>How to deliver a lesson on </a:t>
            </a:r>
            <a:r>
              <a:rPr lang="en-US" sz="7200" b="1" dirty="0"/>
              <a:t>eAlpha</a:t>
            </a:r>
            <a:r>
              <a:rPr lang="en-US" sz="7200" dirty="0"/>
              <a:t> through </a:t>
            </a:r>
            <a:r>
              <a:rPr lang="en-US" sz="7200" b="1" dirty="0"/>
              <a:t>Zoom</a:t>
            </a:r>
          </a:p>
        </p:txBody>
      </p:sp>
    </p:spTree>
    <p:extLst>
      <p:ext uri="{BB962C8B-B14F-4D97-AF65-F5344CB8AC3E}">
        <p14:creationId xmlns:p14="http://schemas.microsoft.com/office/powerpoint/2010/main" val="3133923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10847CAB-2AFE-492B-B787-DC02498AB36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 y="0"/>
            <a:ext cx="12191980" cy="6857990"/>
          </a:xfrm>
          <a:prstGeom prst="rect">
            <a:avLst/>
          </a:prstGeom>
        </p:spPr>
      </p:pic>
      <p:pic>
        <p:nvPicPr>
          <p:cNvPr id="2" name="Picture 1">
            <a:extLst>
              <a:ext uri="{FF2B5EF4-FFF2-40B4-BE49-F238E27FC236}">
                <a16:creationId xmlns:a16="http://schemas.microsoft.com/office/drawing/2014/main" id="{F3A2AA1B-9A62-4665-B3BB-E89294936E85}"/>
              </a:ext>
            </a:extLst>
          </p:cNvPr>
          <p:cNvPicPr>
            <a:picLocks noChangeAspect="1"/>
          </p:cNvPicPr>
          <p:nvPr/>
        </p:nvPicPr>
        <p:blipFill>
          <a:blip r:embed="rId4"/>
          <a:stretch>
            <a:fillRect/>
          </a:stretch>
        </p:blipFill>
        <p:spPr>
          <a:xfrm>
            <a:off x="941033" y="1757779"/>
            <a:ext cx="8727680" cy="4511960"/>
          </a:xfrm>
          <a:prstGeom prst="rect">
            <a:avLst/>
          </a:prstGeom>
        </p:spPr>
      </p:pic>
      <p:sp>
        <p:nvSpPr>
          <p:cNvPr id="3" name="TextBox 2">
            <a:extLst>
              <a:ext uri="{FF2B5EF4-FFF2-40B4-BE49-F238E27FC236}">
                <a16:creationId xmlns:a16="http://schemas.microsoft.com/office/drawing/2014/main" id="{072C4C3B-8367-4314-A3A4-CE7F41694D97}"/>
              </a:ext>
            </a:extLst>
          </p:cNvPr>
          <p:cNvSpPr txBox="1"/>
          <p:nvPr/>
        </p:nvSpPr>
        <p:spPr>
          <a:xfrm>
            <a:off x="941033" y="1118586"/>
            <a:ext cx="8727680" cy="646331"/>
          </a:xfrm>
          <a:prstGeom prst="rect">
            <a:avLst/>
          </a:prstGeom>
          <a:noFill/>
        </p:spPr>
        <p:txBody>
          <a:bodyPr wrap="square" rtlCol="0">
            <a:spAutoFit/>
          </a:bodyPr>
          <a:lstStyle/>
          <a:p>
            <a:r>
              <a:rPr lang="en-US" dirty="0"/>
              <a:t>Go to your browser window (for example Chrome) and go to </a:t>
            </a:r>
            <a:r>
              <a:rPr lang="en-US" dirty="0">
                <a:hlinkClick r:id="rId5"/>
              </a:rPr>
              <a:t>www.ealpha.info</a:t>
            </a:r>
            <a:r>
              <a:rPr lang="en-US" dirty="0"/>
              <a:t> and login into eAlpha</a:t>
            </a:r>
          </a:p>
        </p:txBody>
      </p:sp>
    </p:spTree>
    <p:extLst>
      <p:ext uri="{BB962C8B-B14F-4D97-AF65-F5344CB8AC3E}">
        <p14:creationId xmlns:p14="http://schemas.microsoft.com/office/powerpoint/2010/main" val="294424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10847CAB-2AFE-492B-B787-DC02498AB36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6857990"/>
          </a:xfrm>
          <a:prstGeom prst="rect">
            <a:avLst/>
          </a:prstGeom>
        </p:spPr>
      </p:pic>
      <p:pic>
        <p:nvPicPr>
          <p:cNvPr id="2" name="Picture 1">
            <a:extLst>
              <a:ext uri="{FF2B5EF4-FFF2-40B4-BE49-F238E27FC236}">
                <a16:creationId xmlns:a16="http://schemas.microsoft.com/office/drawing/2014/main" id="{0F0EF76B-E61B-4C56-9CF9-C1B9F2E93494}"/>
              </a:ext>
            </a:extLst>
          </p:cNvPr>
          <p:cNvPicPr>
            <a:picLocks noChangeAspect="1"/>
          </p:cNvPicPr>
          <p:nvPr/>
        </p:nvPicPr>
        <p:blipFill>
          <a:blip r:embed="rId4"/>
          <a:stretch>
            <a:fillRect/>
          </a:stretch>
        </p:blipFill>
        <p:spPr>
          <a:xfrm>
            <a:off x="887952" y="1694081"/>
            <a:ext cx="9650027" cy="4900404"/>
          </a:xfrm>
          <a:prstGeom prst="rect">
            <a:avLst/>
          </a:prstGeom>
        </p:spPr>
      </p:pic>
      <p:sp>
        <p:nvSpPr>
          <p:cNvPr id="3" name="TextBox 2">
            <a:extLst>
              <a:ext uri="{FF2B5EF4-FFF2-40B4-BE49-F238E27FC236}">
                <a16:creationId xmlns:a16="http://schemas.microsoft.com/office/drawing/2014/main" id="{4617076D-CB8E-40D7-9FB2-3E8EA0C37A59}"/>
              </a:ext>
            </a:extLst>
          </p:cNvPr>
          <p:cNvSpPr txBox="1"/>
          <p:nvPr/>
        </p:nvSpPr>
        <p:spPr>
          <a:xfrm>
            <a:off x="933450" y="1047750"/>
            <a:ext cx="9601200" cy="646331"/>
          </a:xfrm>
          <a:prstGeom prst="rect">
            <a:avLst/>
          </a:prstGeom>
          <a:noFill/>
        </p:spPr>
        <p:txBody>
          <a:bodyPr wrap="square" rtlCol="0">
            <a:spAutoFit/>
          </a:bodyPr>
          <a:lstStyle/>
          <a:p>
            <a:r>
              <a:rPr lang="en-US" dirty="0"/>
              <a:t>You can now show the lessons within eAlpha and your students will see the lessons. You can use your audio to speak to the students and they can use their audio to speak to you.</a:t>
            </a:r>
          </a:p>
        </p:txBody>
      </p:sp>
    </p:spTree>
    <p:extLst>
      <p:ext uri="{BB962C8B-B14F-4D97-AF65-F5344CB8AC3E}">
        <p14:creationId xmlns:p14="http://schemas.microsoft.com/office/powerpoint/2010/main" val="1066671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10847CAB-2AFE-492B-B787-DC02498AB36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 y="0"/>
            <a:ext cx="12191980" cy="6857990"/>
          </a:xfrm>
          <a:prstGeom prst="rect">
            <a:avLst/>
          </a:prstGeom>
        </p:spPr>
      </p:pic>
      <p:pic>
        <p:nvPicPr>
          <p:cNvPr id="2" name="Picture 1">
            <a:extLst>
              <a:ext uri="{FF2B5EF4-FFF2-40B4-BE49-F238E27FC236}">
                <a16:creationId xmlns:a16="http://schemas.microsoft.com/office/drawing/2014/main" id="{1E8BEAA2-8EA1-4F59-B37A-8E5BDB1F52CF}"/>
              </a:ext>
            </a:extLst>
          </p:cNvPr>
          <p:cNvPicPr>
            <a:picLocks noChangeAspect="1"/>
          </p:cNvPicPr>
          <p:nvPr/>
        </p:nvPicPr>
        <p:blipFill>
          <a:blip r:embed="rId4"/>
          <a:stretch>
            <a:fillRect/>
          </a:stretch>
        </p:blipFill>
        <p:spPr>
          <a:xfrm>
            <a:off x="1057276" y="1885757"/>
            <a:ext cx="8629650" cy="4477692"/>
          </a:xfrm>
          <a:prstGeom prst="rect">
            <a:avLst/>
          </a:prstGeom>
        </p:spPr>
      </p:pic>
      <p:sp>
        <p:nvSpPr>
          <p:cNvPr id="3" name="TextBox 2">
            <a:extLst>
              <a:ext uri="{FF2B5EF4-FFF2-40B4-BE49-F238E27FC236}">
                <a16:creationId xmlns:a16="http://schemas.microsoft.com/office/drawing/2014/main" id="{DB3DF035-CC44-4D1A-B778-506AF1FFE036}"/>
              </a:ext>
            </a:extLst>
          </p:cNvPr>
          <p:cNvSpPr txBox="1"/>
          <p:nvPr/>
        </p:nvSpPr>
        <p:spPr>
          <a:xfrm>
            <a:off x="981075" y="1047750"/>
            <a:ext cx="10977146" cy="923330"/>
          </a:xfrm>
          <a:prstGeom prst="rect">
            <a:avLst/>
          </a:prstGeom>
          <a:noFill/>
        </p:spPr>
        <p:txBody>
          <a:bodyPr wrap="square" rtlCol="0">
            <a:spAutoFit/>
          </a:bodyPr>
          <a:lstStyle/>
          <a:p>
            <a:r>
              <a:rPr lang="en-US" b="1" u="sng" dirty="0"/>
              <a:t>Other useful features in Zoom to present your lessons:</a:t>
            </a:r>
          </a:p>
          <a:p>
            <a:r>
              <a:rPr lang="en-US" dirty="0"/>
              <a:t>You can mute the students microphones to stop them speaking over you during a lesson. Click on the microphone icon next to the student’s name and select </a:t>
            </a:r>
            <a:r>
              <a:rPr lang="en-US" i="1" dirty="0"/>
              <a:t>mute. </a:t>
            </a:r>
            <a:r>
              <a:rPr lang="en-US" dirty="0"/>
              <a:t>You can also choose </a:t>
            </a:r>
            <a:r>
              <a:rPr lang="en-US" i="1" dirty="0"/>
              <a:t>mute all </a:t>
            </a:r>
            <a:r>
              <a:rPr lang="en-US" dirty="0"/>
              <a:t>to mute all the students at once. </a:t>
            </a:r>
          </a:p>
        </p:txBody>
      </p:sp>
      <p:sp>
        <p:nvSpPr>
          <p:cNvPr id="4" name="Arrow: Left 3">
            <a:extLst>
              <a:ext uri="{FF2B5EF4-FFF2-40B4-BE49-F238E27FC236}">
                <a16:creationId xmlns:a16="http://schemas.microsoft.com/office/drawing/2014/main" id="{AED34861-7B5B-493D-A8ED-A0ECA030FBFC}"/>
              </a:ext>
            </a:extLst>
          </p:cNvPr>
          <p:cNvSpPr/>
          <p:nvPr/>
        </p:nvSpPr>
        <p:spPr>
          <a:xfrm>
            <a:off x="9758358" y="2328862"/>
            <a:ext cx="1104900" cy="1619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5584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10847CAB-2AFE-492B-B787-DC02498AB36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 y="0"/>
            <a:ext cx="12191980" cy="6857990"/>
          </a:xfrm>
          <a:prstGeom prst="rect">
            <a:avLst/>
          </a:prstGeom>
        </p:spPr>
      </p:pic>
      <p:pic>
        <p:nvPicPr>
          <p:cNvPr id="2" name="Picture 1">
            <a:extLst>
              <a:ext uri="{FF2B5EF4-FFF2-40B4-BE49-F238E27FC236}">
                <a16:creationId xmlns:a16="http://schemas.microsoft.com/office/drawing/2014/main" id="{82531799-E082-47B6-9DE5-93875363DC92}"/>
              </a:ext>
            </a:extLst>
          </p:cNvPr>
          <p:cNvPicPr>
            <a:picLocks noChangeAspect="1"/>
          </p:cNvPicPr>
          <p:nvPr/>
        </p:nvPicPr>
        <p:blipFill>
          <a:blip r:embed="rId4"/>
          <a:stretch>
            <a:fillRect/>
          </a:stretch>
        </p:blipFill>
        <p:spPr>
          <a:xfrm>
            <a:off x="923925" y="1928747"/>
            <a:ext cx="8829675" cy="4583917"/>
          </a:xfrm>
          <a:prstGeom prst="rect">
            <a:avLst/>
          </a:prstGeom>
        </p:spPr>
      </p:pic>
      <p:sp>
        <p:nvSpPr>
          <p:cNvPr id="3" name="TextBox 2">
            <a:extLst>
              <a:ext uri="{FF2B5EF4-FFF2-40B4-BE49-F238E27FC236}">
                <a16:creationId xmlns:a16="http://schemas.microsoft.com/office/drawing/2014/main" id="{8A43B24F-06EF-4B99-939A-5C8ADDB8CC9E}"/>
              </a:ext>
            </a:extLst>
          </p:cNvPr>
          <p:cNvSpPr txBox="1"/>
          <p:nvPr/>
        </p:nvSpPr>
        <p:spPr>
          <a:xfrm>
            <a:off x="796030" y="1005417"/>
            <a:ext cx="10922493" cy="923330"/>
          </a:xfrm>
          <a:prstGeom prst="rect">
            <a:avLst/>
          </a:prstGeom>
          <a:noFill/>
        </p:spPr>
        <p:txBody>
          <a:bodyPr wrap="square" rtlCol="0">
            <a:spAutoFit/>
          </a:bodyPr>
          <a:lstStyle/>
          <a:p>
            <a:r>
              <a:rPr lang="en-US" dirty="0"/>
              <a:t>1. Select Chat at the bottom of the screen </a:t>
            </a:r>
          </a:p>
          <a:p>
            <a:r>
              <a:rPr lang="en-US" dirty="0"/>
              <a:t>2. You can now see the chat box – here you and the students can send messages to each other during the lesson</a:t>
            </a:r>
          </a:p>
          <a:p>
            <a:r>
              <a:rPr lang="en-US" dirty="0"/>
              <a:t>3.Students can also raise their hands </a:t>
            </a:r>
          </a:p>
        </p:txBody>
      </p:sp>
      <p:sp>
        <p:nvSpPr>
          <p:cNvPr id="4" name="Arrow: Up 3">
            <a:extLst>
              <a:ext uri="{FF2B5EF4-FFF2-40B4-BE49-F238E27FC236}">
                <a16:creationId xmlns:a16="http://schemas.microsoft.com/office/drawing/2014/main" id="{A6C0D613-45C9-4947-960B-039AEF56CFEE}"/>
              </a:ext>
            </a:extLst>
          </p:cNvPr>
          <p:cNvSpPr/>
          <p:nvPr/>
        </p:nvSpPr>
        <p:spPr>
          <a:xfrm>
            <a:off x="4984812" y="6505099"/>
            <a:ext cx="168675" cy="25745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 5">
            <a:extLst>
              <a:ext uri="{FF2B5EF4-FFF2-40B4-BE49-F238E27FC236}">
                <a16:creationId xmlns:a16="http://schemas.microsoft.com/office/drawing/2014/main" id="{4FAF254F-D176-4E77-B805-EFF112C07CB2}"/>
              </a:ext>
            </a:extLst>
          </p:cNvPr>
          <p:cNvSpPr/>
          <p:nvPr/>
        </p:nvSpPr>
        <p:spPr>
          <a:xfrm>
            <a:off x="9996255" y="5999080"/>
            <a:ext cx="958789" cy="23969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7D911A2-4456-43C7-AB37-5CA2ADC68E52}"/>
              </a:ext>
            </a:extLst>
          </p:cNvPr>
          <p:cNvSpPr txBox="1"/>
          <p:nvPr/>
        </p:nvSpPr>
        <p:spPr>
          <a:xfrm>
            <a:off x="4705165" y="6512321"/>
            <a:ext cx="279647" cy="369332"/>
          </a:xfrm>
          <a:prstGeom prst="rect">
            <a:avLst/>
          </a:prstGeom>
          <a:noFill/>
        </p:spPr>
        <p:txBody>
          <a:bodyPr wrap="square" rtlCol="0">
            <a:spAutoFit/>
          </a:bodyPr>
          <a:lstStyle/>
          <a:p>
            <a:r>
              <a:rPr lang="en-US" dirty="0"/>
              <a:t>1</a:t>
            </a:r>
          </a:p>
        </p:txBody>
      </p:sp>
      <p:sp>
        <p:nvSpPr>
          <p:cNvPr id="8" name="TextBox 7">
            <a:extLst>
              <a:ext uri="{FF2B5EF4-FFF2-40B4-BE49-F238E27FC236}">
                <a16:creationId xmlns:a16="http://schemas.microsoft.com/office/drawing/2014/main" id="{0393AA9E-264F-44F2-869E-48FF61F30FC1}"/>
              </a:ext>
            </a:extLst>
          </p:cNvPr>
          <p:cNvSpPr txBox="1"/>
          <p:nvPr/>
        </p:nvSpPr>
        <p:spPr>
          <a:xfrm>
            <a:off x="10200445" y="5317224"/>
            <a:ext cx="573740" cy="369332"/>
          </a:xfrm>
          <a:prstGeom prst="rect">
            <a:avLst/>
          </a:prstGeom>
          <a:noFill/>
        </p:spPr>
        <p:txBody>
          <a:bodyPr wrap="square" rtlCol="0">
            <a:spAutoFit/>
          </a:bodyPr>
          <a:lstStyle/>
          <a:p>
            <a:r>
              <a:rPr lang="en-US" dirty="0"/>
              <a:t>3</a:t>
            </a:r>
          </a:p>
        </p:txBody>
      </p:sp>
      <p:sp>
        <p:nvSpPr>
          <p:cNvPr id="10" name="Arrow: Left 9">
            <a:extLst>
              <a:ext uri="{FF2B5EF4-FFF2-40B4-BE49-F238E27FC236}">
                <a16:creationId xmlns:a16="http://schemas.microsoft.com/office/drawing/2014/main" id="{38B4F741-AF90-49B5-8C1D-559854F7613E}"/>
              </a:ext>
            </a:extLst>
          </p:cNvPr>
          <p:cNvSpPr/>
          <p:nvPr/>
        </p:nvSpPr>
        <p:spPr>
          <a:xfrm rot="5223707">
            <a:off x="9747749" y="5439956"/>
            <a:ext cx="497010" cy="19198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EC32F4F-300F-406E-A108-A4B4B852AE49}"/>
              </a:ext>
            </a:extLst>
          </p:cNvPr>
          <p:cNvSpPr txBox="1"/>
          <p:nvPr/>
        </p:nvSpPr>
        <p:spPr>
          <a:xfrm>
            <a:off x="11099308" y="5934262"/>
            <a:ext cx="275208" cy="369332"/>
          </a:xfrm>
          <a:prstGeom prst="rect">
            <a:avLst/>
          </a:prstGeom>
          <a:noFill/>
        </p:spPr>
        <p:txBody>
          <a:bodyPr wrap="square" rtlCol="0">
            <a:spAutoFit/>
          </a:bodyPr>
          <a:lstStyle/>
          <a:p>
            <a:r>
              <a:rPr lang="en-US" dirty="0"/>
              <a:t>2</a:t>
            </a:r>
          </a:p>
        </p:txBody>
      </p:sp>
      <p:pic>
        <p:nvPicPr>
          <p:cNvPr id="12" name="Picture 11">
            <a:extLst>
              <a:ext uri="{FF2B5EF4-FFF2-40B4-BE49-F238E27FC236}">
                <a16:creationId xmlns:a16="http://schemas.microsoft.com/office/drawing/2014/main" id="{17B76B76-549F-4E34-8266-6AB43F44A221}"/>
              </a:ext>
            </a:extLst>
          </p:cNvPr>
          <p:cNvPicPr>
            <a:picLocks noChangeAspect="1"/>
          </p:cNvPicPr>
          <p:nvPr/>
        </p:nvPicPr>
        <p:blipFill>
          <a:blip r:embed="rId5"/>
          <a:stretch>
            <a:fillRect/>
          </a:stretch>
        </p:blipFill>
        <p:spPr>
          <a:xfrm>
            <a:off x="8207960" y="1628209"/>
            <a:ext cx="3586810" cy="3601571"/>
          </a:xfrm>
          <a:prstGeom prst="rect">
            <a:avLst/>
          </a:prstGeom>
        </p:spPr>
      </p:pic>
      <p:pic>
        <p:nvPicPr>
          <p:cNvPr id="13" name="Picture 12">
            <a:extLst>
              <a:ext uri="{FF2B5EF4-FFF2-40B4-BE49-F238E27FC236}">
                <a16:creationId xmlns:a16="http://schemas.microsoft.com/office/drawing/2014/main" id="{97196A7D-4DBB-4486-8D62-7FB53C7F065A}"/>
              </a:ext>
            </a:extLst>
          </p:cNvPr>
          <p:cNvPicPr>
            <a:picLocks noChangeAspect="1"/>
          </p:cNvPicPr>
          <p:nvPr/>
        </p:nvPicPr>
        <p:blipFill>
          <a:blip r:embed="rId6"/>
          <a:stretch>
            <a:fillRect/>
          </a:stretch>
        </p:blipFill>
        <p:spPr>
          <a:xfrm>
            <a:off x="10650244" y="3572853"/>
            <a:ext cx="304800" cy="352425"/>
          </a:xfrm>
          <a:prstGeom prst="rect">
            <a:avLst/>
          </a:prstGeom>
        </p:spPr>
      </p:pic>
    </p:spTree>
    <p:extLst>
      <p:ext uri="{BB962C8B-B14F-4D97-AF65-F5344CB8AC3E}">
        <p14:creationId xmlns:p14="http://schemas.microsoft.com/office/powerpoint/2010/main" val="392970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10847CAB-2AFE-492B-B787-DC02498AB36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 y="0"/>
            <a:ext cx="12191980" cy="6857990"/>
          </a:xfrm>
          <a:prstGeom prst="rect">
            <a:avLst/>
          </a:prstGeom>
        </p:spPr>
      </p:pic>
      <p:pic>
        <p:nvPicPr>
          <p:cNvPr id="3" name="Picture 2">
            <a:extLst>
              <a:ext uri="{FF2B5EF4-FFF2-40B4-BE49-F238E27FC236}">
                <a16:creationId xmlns:a16="http://schemas.microsoft.com/office/drawing/2014/main" id="{4268764D-1FC9-4BF6-A14A-6032E6C90C36}"/>
              </a:ext>
            </a:extLst>
          </p:cNvPr>
          <p:cNvPicPr>
            <a:picLocks noChangeAspect="1"/>
          </p:cNvPicPr>
          <p:nvPr/>
        </p:nvPicPr>
        <p:blipFill>
          <a:blip r:embed="rId4"/>
          <a:stretch>
            <a:fillRect/>
          </a:stretch>
        </p:blipFill>
        <p:spPr>
          <a:xfrm>
            <a:off x="776703" y="2047280"/>
            <a:ext cx="8829675" cy="4397803"/>
          </a:xfrm>
          <a:prstGeom prst="rect">
            <a:avLst/>
          </a:prstGeom>
        </p:spPr>
      </p:pic>
      <p:sp>
        <p:nvSpPr>
          <p:cNvPr id="2" name="TextBox 1">
            <a:extLst>
              <a:ext uri="{FF2B5EF4-FFF2-40B4-BE49-F238E27FC236}">
                <a16:creationId xmlns:a16="http://schemas.microsoft.com/office/drawing/2014/main" id="{9F1225C8-F71A-4848-8003-7C7F100BF746}"/>
              </a:ext>
            </a:extLst>
          </p:cNvPr>
          <p:cNvSpPr txBox="1"/>
          <p:nvPr/>
        </p:nvSpPr>
        <p:spPr>
          <a:xfrm>
            <a:off x="862428" y="1123950"/>
            <a:ext cx="8829675" cy="923330"/>
          </a:xfrm>
          <a:prstGeom prst="rect">
            <a:avLst/>
          </a:prstGeom>
          <a:noFill/>
        </p:spPr>
        <p:txBody>
          <a:bodyPr wrap="square" rtlCol="0">
            <a:spAutoFit/>
          </a:bodyPr>
          <a:lstStyle/>
          <a:p>
            <a:r>
              <a:rPr lang="en-US" dirty="0"/>
              <a:t>1. You can record the session by clicking the </a:t>
            </a:r>
            <a:r>
              <a:rPr lang="en-US" i="1" dirty="0"/>
              <a:t>Record</a:t>
            </a:r>
            <a:r>
              <a:rPr lang="en-US" dirty="0"/>
              <a:t> button at the bottom of the screen.</a:t>
            </a:r>
          </a:p>
          <a:p>
            <a:r>
              <a:rPr lang="en-US" dirty="0"/>
              <a:t>2. Once you click </a:t>
            </a:r>
            <a:r>
              <a:rPr lang="en-US" i="1" dirty="0"/>
              <a:t>End Meeting </a:t>
            </a:r>
            <a:r>
              <a:rPr lang="en-US" dirty="0"/>
              <a:t>at the end of the lesson, the recording will download to your computer and you can then send it onto students who could not attend your lesson.</a:t>
            </a:r>
          </a:p>
        </p:txBody>
      </p:sp>
      <p:sp>
        <p:nvSpPr>
          <p:cNvPr id="4" name="Arrow: Up 3">
            <a:extLst>
              <a:ext uri="{FF2B5EF4-FFF2-40B4-BE49-F238E27FC236}">
                <a16:creationId xmlns:a16="http://schemas.microsoft.com/office/drawing/2014/main" id="{BE0D93CC-DDC4-4BC9-8256-A1A46156227F}"/>
              </a:ext>
            </a:extLst>
          </p:cNvPr>
          <p:cNvSpPr/>
          <p:nvPr/>
        </p:nvSpPr>
        <p:spPr>
          <a:xfrm>
            <a:off x="5229225" y="6445083"/>
            <a:ext cx="209550" cy="41291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Up 5">
            <a:extLst>
              <a:ext uri="{FF2B5EF4-FFF2-40B4-BE49-F238E27FC236}">
                <a16:creationId xmlns:a16="http://schemas.microsoft.com/office/drawing/2014/main" id="{8B645551-D155-4157-9F15-965BA655E0AA}"/>
              </a:ext>
            </a:extLst>
          </p:cNvPr>
          <p:cNvSpPr/>
          <p:nvPr/>
        </p:nvSpPr>
        <p:spPr>
          <a:xfrm>
            <a:off x="7313026" y="6445068"/>
            <a:ext cx="209550" cy="41291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D487F98-5FF5-4D23-94F9-FFB139C54B11}"/>
              </a:ext>
            </a:extLst>
          </p:cNvPr>
          <p:cNvSpPr txBox="1"/>
          <p:nvPr/>
        </p:nvSpPr>
        <p:spPr>
          <a:xfrm>
            <a:off x="4981990" y="6510443"/>
            <a:ext cx="209550" cy="369332"/>
          </a:xfrm>
          <a:prstGeom prst="rect">
            <a:avLst/>
          </a:prstGeom>
          <a:noFill/>
        </p:spPr>
        <p:txBody>
          <a:bodyPr wrap="square" rtlCol="0">
            <a:spAutoFit/>
          </a:bodyPr>
          <a:lstStyle/>
          <a:p>
            <a:r>
              <a:rPr lang="en-US" dirty="0"/>
              <a:t>1</a:t>
            </a:r>
          </a:p>
        </p:txBody>
      </p:sp>
      <p:sp>
        <p:nvSpPr>
          <p:cNvPr id="8" name="TextBox 7">
            <a:extLst>
              <a:ext uri="{FF2B5EF4-FFF2-40B4-BE49-F238E27FC236}">
                <a16:creationId xmlns:a16="http://schemas.microsoft.com/office/drawing/2014/main" id="{67256461-D2F9-413B-8285-B1234F05F8CB}"/>
              </a:ext>
            </a:extLst>
          </p:cNvPr>
          <p:cNvSpPr txBox="1"/>
          <p:nvPr/>
        </p:nvSpPr>
        <p:spPr>
          <a:xfrm>
            <a:off x="7000462" y="6488653"/>
            <a:ext cx="209550"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3123418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10847CAB-2AFE-492B-B787-DC02498AB36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 y="0"/>
            <a:ext cx="12191980" cy="6857990"/>
          </a:xfrm>
          <a:prstGeom prst="rect">
            <a:avLst/>
          </a:prstGeom>
        </p:spPr>
      </p:pic>
      <p:pic>
        <p:nvPicPr>
          <p:cNvPr id="4" name="Picture 3">
            <a:extLst>
              <a:ext uri="{FF2B5EF4-FFF2-40B4-BE49-F238E27FC236}">
                <a16:creationId xmlns:a16="http://schemas.microsoft.com/office/drawing/2014/main" id="{A133F255-130C-46C9-86C8-A48676E639FE}"/>
              </a:ext>
            </a:extLst>
          </p:cNvPr>
          <p:cNvPicPr>
            <a:picLocks noChangeAspect="1"/>
          </p:cNvPicPr>
          <p:nvPr/>
        </p:nvPicPr>
        <p:blipFill>
          <a:blip r:embed="rId4"/>
          <a:stretch>
            <a:fillRect/>
          </a:stretch>
        </p:blipFill>
        <p:spPr>
          <a:xfrm>
            <a:off x="971550" y="1732955"/>
            <a:ext cx="8829675" cy="4397803"/>
          </a:xfrm>
          <a:prstGeom prst="rect">
            <a:avLst/>
          </a:prstGeom>
        </p:spPr>
      </p:pic>
      <p:sp>
        <p:nvSpPr>
          <p:cNvPr id="3" name="TextBox 2">
            <a:extLst>
              <a:ext uri="{FF2B5EF4-FFF2-40B4-BE49-F238E27FC236}">
                <a16:creationId xmlns:a16="http://schemas.microsoft.com/office/drawing/2014/main" id="{403E8FA1-4C9B-4851-9EB1-20490D25F1E5}"/>
              </a:ext>
            </a:extLst>
          </p:cNvPr>
          <p:cNvSpPr txBox="1"/>
          <p:nvPr/>
        </p:nvSpPr>
        <p:spPr>
          <a:xfrm>
            <a:off x="971550" y="1162050"/>
            <a:ext cx="8896350" cy="646331"/>
          </a:xfrm>
          <a:prstGeom prst="rect">
            <a:avLst/>
          </a:prstGeom>
          <a:noFill/>
        </p:spPr>
        <p:txBody>
          <a:bodyPr wrap="square" rtlCol="0">
            <a:spAutoFit/>
          </a:bodyPr>
          <a:lstStyle/>
          <a:p>
            <a:r>
              <a:rPr lang="en-US" dirty="0"/>
              <a:t>To access the online whiteboard feature in Zoom – click on </a:t>
            </a:r>
            <a:r>
              <a:rPr lang="en-US" i="1" dirty="0"/>
              <a:t>Share Screen </a:t>
            </a:r>
            <a:r>
              <a:rPr lang="en-US" dirty="0"/>
              <a:t>at the bottom of the screen</a:t>
            </a:r>
          </a:p>
        </p:txBody>
      </p:sp>
      <p:sp>
        <p:nvSpPr>
          <p:cNvPr id="6" name="Arrow: Up 5">
            <a:extLst>
              <a:ext uri="{FF2B5EF4-FFF2-40B4-BE49-F238E27FC236}">
                <a16:creationId xmlns:a16="http://schemas.microsoft.com/office/drawing/2014/main" id="{FAB7EA5F-BC61-4F4F-94E6-106AEF15C8F4}"/>
              </a:ext>
            </a:extLst>
          </p:cNvPr>
          <p:cNvSpPr/>
          <p:nvPr/>
        </p:nvSpPr>
        <p:spPr>
          <a:xfrm>
            <a:off x="4429125" y="6257925"/>
            <a:ext cx="209550" cy="4476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8542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10847CAB-2AFE-492B-B787-DC02498AB36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15420" y="-115410"/>
            <a:ext cx="12191980" cy="6857990"/>
          </a:xfrm>
          <a:prstGeom prst="rect">
            <a:avLst/>
          </a:prstGeom>
        </p:spPr>
      </p:pic>
      <p:pic>
        <p:nvPicPr>
          <p:cNvPr id="2" name="Picture 1">
            <a:extLst>
              <a:ext uri="{FF2B5EF4-FFF2-40B4-BE49-F238E27FC236}">
                <a16:creationId xmlns:a16="http://schemas.microsoft.com/office/drawing/2014/main" id="{8221557E-086B-4CE3-981A-2566BC7FDBF7}"/>
              </a:ext>
            </a:extLst>
          </p:cNvPr>
          <p:cNvPicPr>
            <a:picLocks noChangeAspect="1"/>
          </p:cNvPicPr>
          <p:nvPr/>
        </p:nvPicPr>
        <p:blipFill>
          <a:blip r:embed="rId4"/>
          <a:stretch>
            <a:fillRect/>
          </a:stretch>
        </p:blipFill>
        <p:spPr>
          <a:xfrm>
            <a:off x="1000304" y="1963618"/>
            <a:ext cx="7477871" cy="4681318"/>
          </a:xfrm>
          <a:prstGeom prst="rect">
            <a:avLst/>
          </a:prstGeom>
        </p:spPr>
      </p:pic>
      <p:sp>
        <p:nvSpPr>
          <p:cNvPr id="3" name="TextBox 2">
            <a:extLst>
              <a:ext uri="{FF2B5EF4-FFF2-40B4-BE49-F238E27FC236}">
                <a16:creationId xmlns:a16="http://schemas.microsoft.com/office/drawing/2014/main" id="{04A0F88A-9C29-4BA5-A1CF-A9EAAAEE8804}"/>
              </a:ext>
            </a:extLst>
          </p:cNvPr>
          <p:cNvSpPr txBox="1"/>
          <p:nvPr/>
        </p:nvSpPr>
        <p:spPr>
          <a:xfrm>
            <a:off x="1000304" y="1266833"/>
            <a:ext cx="8194090" cy="369332"/>
          </a:xfrm>
          <a:prstGeom prst="rect">
            <a:avLst/>
          </a:prstGeom>
          <a:noFill/>
        </p:spPr>
        <p:txBody>
          <a:bodyPr wrap="square" rtlCol="0">
            <a:spAutoFit/>
          </a:bodyPr>
          <a:lstStyle/>
          <a:p>
            <a:r>
              <a:rPr lang="en-US" dirty="0"/>
              <a:t>Select </a:t>
            </a:r>
            <a:r>
              <a:rPr lang="en-US" i="1" dirty="0"/>
              <a:t>Whiteboard</a:t>
            </a:r>
          </a:p>
        </p:txBody>
      </p:sp>
      <p:sp>
        <p:nvSpPr>
          <p:cNvPr id="4" name="Arrow: Right 3">
            <a:extLst>
              <a:ext uri="{FF2B5EF4-FFF2-40B4-BE49-F238E27FC236}">
                <a16:creationId xmlns:a16="http://schemas.microsoft.com/office/drawing/2014/main" id="{E0C4AB86-2F9C-4BB7-9150-3DF100DBEFD1}"/>
              </a:ext>
            </a:extLst>
          </p:cNvPr>
          <p:cNvSpPr/>
          <p:nvPr/>
        </p:nvSpPr>
        <p:spPr>
          <a:xfrm>
            <a:off x="275208" y="3018408"/>
            <a:ext cx="2681056" cy="4105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1911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10847CAB-2AFE-492B-B787-DC02498AB36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 y="0"/>
            <a:ext cx="12191980" cy="6857990"/>
          </a:xfrm>
          <a:prstGeom prst="rect">
            <a:avLst/>
          </a:prstGeom>
        </p:spPr>
      </p:pic>
      <p:pic>
        <p:nvPicPr>
          <p:cNvPr id="3" name="Picture 2">
            <a:extLst>
              <a:ext uri="{FF2B5EF4-FFF2-40B4-BE49-F238E27FC236}">
                <a16:creationId xmlns:a16="http://schemas.microsoft.com/office/drawing/2014/main" id="{FA863093-C6AA-4473-824E-4798F7E47F54}"/>
              </a:ext>
            </a:extLst>
          </p:cNvPr>
          <p:cNvPicPr>
            <a:picLocks noChangeAspect="1"/>
          </p:cNvPicPr>
          <p:nvPr/>
        </p:nvPicPr>
        <p:blipFill>
          <a:blip r:embed="rId4"/>
          <a:stretch>
            <a:fillRect/>
          </a:stretch>
        </p:blipFill>
        <p:spPr>
          <a:xfrm>
            <a:off x="1007880" y="1658781"/>
            <a:ext cx="8812395" cy="5018243"/>
          </a:xfrm>
          <a:prstGeom prst="rect">
            <a:avLst/>
          </a:prstGeom>
        </p:spPr>
      </p:pic>
      <p:sp>
        <p:nvSpPr>
          <p:cNvPr id="4" name="TextBox 3">
            <a:extLst>
              <a:ext uri="{FF2B5EF4-FFF2-40B4-BE49-F238E27FC236}">
                <a16:creationId xmlns:a16="http://schemas.microsoft.com/office/drawing/2014/main" id="{8AB3F82A-52B8-4856-852F-E4908EE867A8}"/>
              </a:ext>
            </a:extLst>
          </p:cNvPr>
          <p:cNvSpPr txBox="1"/>
          <p:nvPr/>
        </p:nvSpPr>
        <p:spPr>
          <a:xfrm>
            <a:off x="1007880" y="1108483"/>
            <a:ext cx="9060045" cy="369332"/>
          </a:xfrm>
          <a:prstGeom prst="rect">
            <a:avLst/>
          </a:prstGeom>
          <a:noFill/>
        </p:spPr>
        <p:txBody>
          <a:bodyPr wrap="square" rtlCol="0">
            <a:spAutoFit/>
          </a:bodyPr>
          <a:lstStyle/>
          <a:p>
            <a:r>
              <a:rPr lang="en-US" dirty="0"/>
              <a:t>The whiteboard has a toolbar containing all the icons for using it with your students. </a:t>
            </a:r>
          </a:p>
        </p:txBody>
      </p:sp>
    </p:spTree>
    <p:extLst>
      <p:ext uri="{BB962C8B-B14F-4D97-AF65-F5344CB8AC3E}">
        <p14:creationId xmlns:p14="http://schemas.microsoft.com/office/powerpoint/2010/main" val="1336515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D529F4-A7F6-463B-ADE6-4E54E5030100}"/>
              </a:ext>
            </a:extLst>
          </p:cNvPr>
          <p:cNvPicPr>
            <a:picLocks noChangeAspect="1"/>
          </p:cNvPicPr>
          <p:nvPr/>
        </p:nvPicPr>
        <p:blipFill>
          <a:blip r:embed="rId2"/>
          <a:stretch>
            <a:fillRect/>
          </a:stretch>
        </p:blipFill>
        <p:spPr>
          <a:xfrm>
            <a:off x="952500" y="1355292"/>
            <a:ext cx="10315573" cy="5502708"/>
          </a:xfrm>
          <a:prstGeom prst="rect">
            <a:avLst/>
          </a:prstGeom>
        </p:spPr>
      </p:pic>
      <p:sp>
        <p:nvSpPr>
          <p:cNvPr id="4" name="TextBox 3">
            <a:extLst>
              <a:ext uri="{FF2B5EF4-FFF2-40B4-BE49-F238E27FC236}">
                <a16:creationId xmlns:a16="http://schemas.microsoft.com/office/drawing/2014/main" id="{D793EE5F-C6F0-4D94-B6FF-52884313091C}"/>
              </a:ext>
            </a:extLst>
          </p:cNvPr>
          <p:cNvSpPr txBox="1"/>
          <p:nvPr/>
        </p:nvSpPr>
        <p:spPr>
          <a:xfrm>
            <a:off x="589664" y="220278"/>
            <a:ext cx="9060045" cy="923330"/>
          </a:xfrm>
          <a:prstGeom prst="rect">
            <a:avLst/>
          </a:prstGeom>
          <a:noFill/>
        </p:spPr>
        <p:txBody>
          <a:bodyPr wrap="square" rtlCol="0">
            <a:spAutoFit/>
          </a:bodyPr>
          <a:lstStyle/>
          <a:p>
            <a:r>
              <a:rPr lang="en-US" dirty="0"/>
              <a:t>For the teacher to use and share the whiteboard options with the students; she/he can use many of the options below and can Disable and Enable students to write on the whiteboard </a:t>
            </a:r>
          </a:p>
          <a:p>
            <a:r>
              <a:rPr lang="en-US" dirty="0"/>
              <a:t> </a:t>
            </a:r>
          </a:p>
        </p:txBody>
      </p:sp>
      <p:cxnSp>
        <p:nvCxnSpPr>
          <p:cNvPr id="5" name="Straight Arrow Connector 4">
            <a:extLst>
              <a:ext uri="{FF2B5EF4-FFF2-40B4-BE49-F238E27FC236}">
                <a16:creationId xmlns:a16="http://schemas.microsoft.com/office/drawing/2014/main" id="{756830F9-B9FE-4411-A7AA-0D5BF8F73AD4}"/>
              </a:ext>
            </a:extLst>
          </p:cNvPr>
          <p:cNvCxnSpPr>
            <a:cxnSpLocks/>
          </p:cNvCxnSpPr>
          <p:nvPr/>
        </p:nvCxnSpPr>
        <p:spPr>
          <a:xfrm>
            <a:off x="9150473" y="3195961"/>
            <a:ext cx="1" cy="9804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9433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10847CAB-2AFE-492B-B787-DC02498AB36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 y="0"/>
            <a:ext cx="12191980" cy="6857990"/>
          </a:xfrm>
          <a:prstGeom prst="rect">
            <a:avLst/>
          </a:prstGeom>
        </p:spPr>
      </p:pic>
      <p:sp>
        <p:nvSpPr>
          <p:cNvPr id="4" name="TextBox 3">
            <a:extLst>
              <a:ext uri="{FF2B5EF4-FFF2-40B4-BE49-F238E27FC236}">
                <a16:creationId xmlns:a16="http://schemas.microsoft.com/office/drawing/2014/main" id="{8AB3F82A-52B8-4856-852F-E4908EE867A8}"/>
              </a:ext>
            </a:extLst>
          </p:cNvPr>
          <p:cNvSpPr txBox="1"/>
          <p:nvPr/>
        </p:nvSpPr>
        <p:spPr>
          <a:xfrm>
            <a:off x="2898824" y="782384"/>
            <a:ext cx="9060045" cy="923330"/>
          </a:xfrm>
          <a:prstGeom prst="rect">
            <a:avLst/>
          </a:prstGeom>
          <a:noFill/>
        </p:spPr>
        <p:txBody>
          <a:bodyPr wrap="square" rtlCol="0">
            <a:spAutoFit/>
          </a:bodyPr>
          <a:lstStyle/>
          <a:p>
            <a:r>
              <a:rPr lang="en-US" dirty="0"/>
              <a:t>For the student to use the whiteboard, they need to move their mouse on their screens, a bar will appear with </a:t>
            </a:r>
            <a:r>
              <a:rPr lang="en-US" i="1" dirty="0"/>
              <a:t>View Options</a:t>
            </a:r>
            <a:r>
              <a:rPr lang="en-US" dirty="0"/>
              <a:t>, click it and choose </a:t>
            </a:r>
            <a:r>
              <a:rPr lang="en-US" i="1" dirty="0"/>
              <a:t>Annotate</a:t>
            </a:r>
          </a:p>
          <a:p>
            <a:r>
              <a:rPr lang="en-US" dirty="0"/>
              <a:t> </a:t>
            </a:r>
          </a:p>
        </p:txBody>
      </p:sp>
      <p:pic>
        <p:nvPicPr>
          <p:cNvPr id="6" name="Picture 5">
            <a:extLst>
              <a:ext uri="{FF2B5EF4-FFF2-40B4-BE49-F238E27FC236}">
                <a16:creationId xmlns:a16="http://schemas.microsoft.com/office/drawing/2014/main" id="{EA94EA29-2E01-4E5C-99B0-6D4B2A7E4C63}"/>
              </a:ext>
            </a:extLst>
          </p:cNvPr>
          <p:cNvPicPr>
            <a:picLocks noChangeAspect="1"/>
          </p:cNvPicPr>
          <p:nvPr/>
        </p:nvPicPr>
        <p:blipFill>
          <a:blip r:embed="rId4"/>
          <a:stretch>
            <a:fillRect/>
          </a:stretch>
        </p:blipFill>
        <p:spPr>
          <a:xfrm>
            <a:off x="1726198" y="1561271"/>
            <a:ext cx="9270808" cy="5105860"/>
          </a:xfrm>
          <a:prstGeom prst="rect">
            <a:avLst/>
          </a:prstGeom>
        </p:spPr>
      </p:pic>
      <p:cxnSp>
        <p:nvCxnSpPr>
          <p:cNvPr id="8" name="Straight Arrow Connector 7">
            <a:extLst>
              <a:ext uri="{FF2B5EF4-FFF2-40B4-BE49-F238E27FC236}">
                <a16:creationId xmlns:a16="http://schemas.microsoft.com/office/drawing/2014/main" id="{17CAC3EF-3CDF-42E3-B507-3038CB378B19}"/>
              </a:ext>
            </a:extLst>
          </p:cNvPr>
          <p:cNvCxnSpPr/>
          <p:nvPr/>
        </p:nvCxnSpPr>
        <p:spPr>
          <a:xfrm flipH="1">
            <a:off x="8016998" y="2256778"/>
            <a:ext cx="115252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12F3DFE3-E5E1-4362-80FA-3D4378670D6D}"/>
              </a:ext>
            </a:extLst>
          </p:cNvPr>
          <p:cNvSpPr/>
          <p:nvPr/>
        </p:nvSpPr>
        <p:spPr>
          <a:xfrm>
            <a:off x="5983550" y="1411554"/>
            <a:ext cx="2272683" cy="172874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9782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10847CAB-2AFE-492B-B787-DC02498AB36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 y="0"/>
            <a:ext cx="12191980" cy="6857990"/>
          </a:xfrm>
          <a:prstGeom prst="rect">
            <a:avLst/>
          </a:prstGeom>
        </p:spPr>
      </p:pic>
      <p:sp>
        <p:nvSpPr>
          <p:cNvPr id="2" name="TextBox 1">
            <a:extLst>
              <a:ext uri="{FF2B5EF4-FFF2-40B4-BE49-F238E27FC236}">
                <a16:creationId xmlns:a16="http://schemas.microsoft.com/office/drawing/2014/main" id="{4912EB7C-6B65-4B18-8EF7-E969D957B2C4}"/>
              </a:ext>
            </a:extLst>
          </p:cNvPr>
          <p:cNvSpPr txBox="1"/>
          <p:nvPr/>
        </p:nvSpPr>
        <p:spPr>
          <a:xfrm>
            <a:off x="1025462" y="2083673"/>
            <a:ext cx="4876800" cy="2246769"/>
          </a:xfrm>
          <a:prstGeom prst="rect">
            <a:avLst/>
          </a:prstGeom>
          <a:noFill/>
        </p:spPr>
        <p:txBody>
          <a:bodyPr wrap="square" rtlCol="0">
            <a:spAutoFit/>
          </a:bodyPr>
          <a:lstStyle/>
          <a:p>
            <a:r>
              <a:rPr lang="en-US" sz="2800" dirty="0"/>
              <a:t>Get the Zoom app from:</a:t>
            </a:r>
          </a:p>
          <a:p>
            <a:endParaRPr lang="en-US" sz="2800" dirty="0"/>
          </a:p>
          <a:p>
            <a:pPr marL="285750" indent="-285750">
              <a:buFont typeface="Arial" panose="020B0604020202020204" pitchFamily="34" charset="0"/>
              <a:buChar char="•"/>
            </a:pPr>
            <a:r>
              <a:rPr lang="en-US" sz="2800" dirty="0"/>
              <a:t>App Store for iOS</a:t>
            </a:r>
          </a:p>
          <a:p>
            <a:pPr marL="285750" indent="-285750">
              <a:buFont typeface="Arial" panose="020B0604020202020204" pitchFamily="34" charset="0"/>
              <a:buChar char="•"/>
            </a:pPr>
            <a:r>
              <a:rPr lang="en-US" sz="2800" dirty="0"/>
              <a:t>Google Play Store for Android</a:t>
            </a:r>
          </a:p>
          <a:p>
            <a:pPr marL="285750" indent="-285750">
              <a:buFont typeface="Arial" panose="020B0604020202020204" pitchFamily="34" charset="0"/>
              <a:buChar char="•"/>
            </a:pPr>
            <a:r>
              <a:rPr lang="en-US" sz="2800" dirty="0"/>
              <a:t>Microsoft Store for Microsoft</a:t>
            </a:r>
          </a:p>
        </p:txBody>
      </p:sp>
      <p:pic>
        <p:nvPicPr>
          <p:cNvPr id="4" name="Picture 3" descr="A picture containing clock&#10;&#10;Description automatically generated">
            <a:extLst>
              <a:ext uri="{FF2B5EF4-FFF2-40B4-BE49-F238E27FC236}">
                <a16:creationId xmlns:a16="http://schemas.microsoft.com/office/drawing/2014/main" id="{BA205668-4BD5-4AE0-8441-CE2D069A39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1214" y="768658"/>
            <a:ext cx="4876800" cy="4876800"/>
          </a:xfrm>
          <a:prstGeom prst="rect">
            <a:avLst/>
          </a:prstGeom>
        </p:spPr>
      </p:pic>
    </p:spTree>
    <p:extLst>
      <p:ext uri="{BB962C8B-B14F-4D97-AF65-F5344CB8AC3E}">
        <p14:creationId xmlns:p14="http://schemas.microsoft.com/office/powerpoint/2010/main" val="4094602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3079" y="1375434"/>
            <a:ext cx="7385189" cy="4107131"/>
          </a:xfrm>
          <a:prstGeom prst="rect">
            <a:avLst/>
          </a:prstGeom>
        </p:spPr>
      </p:pic>
      <p:pic>
        <p:nvPicPr>
          <p:cNvPr id="2" name="Picture 1"/>
          <p:cNvPicPr>
            <a:picLocks noChangeAspect="1"/>
          </p:cNvPicPr>
          <p:nvPr/>
        </p:nvPicPr>
        <p:blipFill>
          <a:blip r:embed="rId4"/>
          <a:stretch>
            <a:fillRect/>
          </a:stretch>
        </p:blipFill>
        <p:spPr>
          <a:xfrm>
            <a:off x="9111246" y="1259881"/>
            <a:ext cx="1664870" cy="1085850"/>
          </a:xfrm>
          <a:prstGeom prst="rect">
            <a:avLst/>
          </a:prstGeom>
        </p:spPr>
      </p:pic>
      <p:pic>
        <p:nvPicPr>
          <p:cNvPr id="5" name="Picture 4"/>
          <p:cNvPicPr>
            <a:picLocks noChangeAspect="1"/>
          </p:cNvPicPr>
          <p:nvPr/>
        </p:nvPicPr>
        <p:blipFill>
          <a:blip r:embed="rId5"/>
          <a:stretch>
            <a:fillRect/>
          </a:stretch>
        </p:blipFill>
        <p:spPr>
          <a:xfrm>
            <a:off x="9009229" y="2419350"/>
            <a:ext cx="2562225" cy="1009650"/>
          </a:xfrm>
          <a:prstGeom prst="rect">
            <a:avLst/>
          </a:prstGeom>
        </p:spPr>
      </p:pic>
      <p:sp>
        <p:nvSpPr>
          <p:cNvPr id="6" name="Rectangle 5">
            <a:extLst>
              <a:ext uri="{FF2B5EF4-FFF2-40B4-BE49-F238E27FC236}">
                <a16:creationId xmlns:a16="http://schemas.microsoft.com/office/drawing/2014/main" id="{242106B9-FE2D-47B8-9C06-6F5B215CF1C0}"/>
              </a:ext>
            </a:extLst>
          </p:cNvPr>
          <p:cNvSpPr/>
          <p:nvPr/>
        </p:nvSpPr>
        <p:spPr>
          <a:xfrm>
            <a:off x="5961229" y="4324871"/>
            <a:ext cx="6096000" cy="523220"/>
          </a:xfrm>
          <a:prstGeom prst="rect">
            <a:avLst/>
          </a:prstGeom>
        </p:spPr>
        <p:txBody>
          <a:bodyPr>
            <a:spAutoFit/>
          </a:bodyPr>
          <a:lstStyle/>
          <a:p>
            <a:pPr algn="ctr"/>
            <a:r>
              <a:rPr lang="en-US" sz="2800" b="1" dirty="0">
                <a:solidFill>
                  <a:srgbClr val="FF0000"/>
                </a:solidFill>
                <a:latin typeface="Calibri" panose="020F0502020204030204" pitchFamily="34" charset="0"/>
                <a:ea typeface="Calibri" panose="020F0502020204030204" pitchFamily="34" charset="0"/>
              </a:rPr>
              <a:t> </a:t>
            </a:r>
            <a:endParaRPr lang="en-US" sz="2800" b="1" dirty="0">
              <a:solidFill>
                <a:srgbClr val="FF0000"/>
              </a:solidFill>
            </a:endParaRPr>
          </a:p>
        </p:txBody>
      </p:sp>
    </p:spTree>
    <p:extLst>
      <p:ext uri="{BB962C8B-B14F-4D97-AF65-F5344CB8AC3E}">
        <p14:creationId xmlns:p14="http://schemas.microsoft.com/office/powerpoint/2010/main" val="1515275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10847CAB-2AFE-492B-B787-DC02498AB36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 y="0"/>
            <a:ext cx="12191980" cy="6857990"/>
          </a:xfrm>
          <a:prstGeom prst="rect">
            <a:avLst/>
          </a:prstGeom>
        </p:spPr>
      </p:pic>
      <p:sp>
        <p:nvSpPr>
          <p:cNvPr id="2" name="TextBox 1">
            <a:extLst>
              <a:ext uri="{FF2B5EF4-FFF2-40B4-BE49-F238E27FC236}">
                <a16:creationId xmlns:a16="http://schemas.microsoft.com/office/drawing/2014/main" id="{6FF8B90D-ED2F-41E2-BBE3-28A4873113CB}"/>
              </a:ext>
            </a:extLst>
          </p:cNvPr>
          <p:cNvSpPr txBox="1"/>
          <p:nvPr/>
        </p:nvSpPr>
        <p:spPr>
          <a:xfrm>
            <a:off x="896645" y="1331650"/>
            <a:ext cx="9055223" cy="1200329"/>
          </a:xfrm>
          <a:prstGeom prst="rect">
            <a:avLst/>
          </a:prstGeom>
          <a:noFill/>
        </p:spPr>
        <p:txBody>
          <a:bodyPr wrap="square" rtlCol="0">
            <a:spAutoFit/>
          </a:bodyPr>
          <a:lstStyle/>
          <a:p>
            <a:pPr marL="342900" indent="-342900">
              <a:buFont typeface="+mj-lt"/>
              <a:buAutoNum type="arabicPeriod"/>
            </a:pPr>
            <a:r>
              <a:rPr lang="en-US" dirty="0"/>
              <a:t>Open the Zoom app and create a new account for Zoom (if you don’t have one already) and login.</a:t>
            </a:r>
          </a:p>
          <a:p>
            <a:pPr marL="342900" indent="-342900">
              <a:buFont typeface="+mj-lt"/>
              <a:buAutoNum type="arabicPeriod"/>
            </a:pPr>
            <a:endParaRPr lang="en-US" dirty="0"/>
          </a:p>
          <a:p>
            <a:pPr marL="342900" indent="-342900">
              <a:buFont typeface="+mj-lt"/>
              <a:buAutoNum type="arabicPeriod"/>
            </a:pPr>
            <a:r>
              <a:rPr lang="en-US" dirty="0"/>
              <a:t>Select </a:t>
            </a:r>
            <a:r>
              <a:rPr lang="en-US" i="1" dirty="0"/>
              <a:t>New Meeting.</a:t>
            </a:r>
          </a:p>
        </p:txBody>
      </p:sp>
      <p:pic>
        <p:nvPicPr>
          <p:cNvPr id="4" name="Picture 3">
            <a:extLst>
              <a:ext uri="{FF2B5EF4-FFF2-40B4-BE49-F238E27FC236}">
                <a16:creationId xmlns:a16="http://schemas.microsoft.com/office/drawing/2014/main" id="{8EFF1502-912F-4C62-95C3-DBCDAB3AFB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0621" y="1784646"/>
            <a:ext cx="6627577" cy="4999644"/>
          </a:xfrm>
          <a:prstGeom prst="rect">
            <a:avLst/>
          </a:prstGeom>
        </p:spPr>
      </p:pic>
      <p:sp>
        <p:nvSpPr>
          <p:cNvPr id="6" name="Arrow: Right 5">
            <a:extLst>
              <a:ext uri="{FF2B5EF4-FFF2-40B4-BE49-F238E27FC236}">
                <a16:creationId xmlns:a16="http://schemas.microsoft.com/office/drawing/2014/main" id="{9BA91825-5C35-45CE-BB87-DFF725833161}"/>
              </a:ext>
            </a:extLst>
          </p:cNvPr>
          <p:cNvSpPr/>
          <p:nvPr/>
        </p:nvSpPr>
        <p:spPr>
          <a:xfrm>
            <a:off x="1973802" y="3614971"/>
            <a:ext cx="1932373" cy="2929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1053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10847CAB-2AFE-492B-B787-DC02498AB36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106532"/>
            <a:ext cx="12191980" cy="6857990"/>
          </a:xfrm>
          <a:prstGeom prst="rect">
            <a:avLst/>
          </a:prstGeom>
        </p:spPr>
      </p:pic>
      <p:sp>
        <p:nvSpPr>
          <p:cNvPr id="2" name="TextBox 1">
            <a:extLst>
              <a:ext uri="{FF2B5EF4-FFF2-40B4-BE49-F238E27FC236}">
                <a16:creationId xmlns:a16="http://schemas.microsoft.com/office/drawing/2014/main" id="{6B3E0B07-7BAD-433E-BBEB-0E86E5279AA2}"/>
              </a:ext>
            </a:extLst>
          </p:cNvPr>
          <p:cNvSpPr txBox="1"/>
          <p:nvPr/>
        </p:nvSpPr>
        <p:spPr>
          <a:xfrm>
            <a:off x="1020932" y="1136342"/>
            <a:ext cx="7359588" cy="369332"/>
          </a:xfrm>
          <a:prstGeom prst="rect">
            <a:avLst/>
          </a:prstGeom>
          <a:noFill/>
        </p:spPr>
        <p:txBody>
          <a:bodyPr wrap="square" rtlCol="0">
            <a:spAutoFit/>
          </a:bodyPr>
          <a:lstStyle/>
          <a:p>
            <a:r>
              <a:rPr lang="en-US" dirty="0"/>
              <a:t>Click on </a:t>
            </a:r>
            <a:r>
              <a:rPr lang="en-US" i="1" dirty="0"/>
              <a:t>Invite </a:t>
            </a:r>
            <a:r>
              <a:rPr lang="en-US" dirty="0"/>
              <a:t>at the bottom of the screen</a:t>
            </a:r>
            <a:endParaRPr lang="en-US" i="1" dirty="0"/>
          </a:p>
        </p:txBody>
      </p:sp>
      <p:pic>
        <p:nvPicPr>
          <p:cNvPr id="4" name="Picture 3" descr="A screenshot of a computer screen&#10;&#10;Description automatically generated">
            <a:extLst>
              <a:ext uri="{FF2B5EF4-FFF2-40B4-BE49-F238E27FC236}">
                <a16:creationId xmlns:a16="http://schemas.microsoft.com/office/drawing/2014/main" id="{A57D1BD8-A2BF-41A5-97C6-87CE453514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0932" y="1505674"/>
            <a:ext cx="6983648" cy="4602324"/>
          </a:xfrm>
          <a:prstGeom prst="rect">
            <a:avLst/>
          </a:prstGeom>
        </p:spPr>
      </p:pic>
      <p:sp>
        <p:nvSpPr>
          <p:cNvPr id="6" name="Arrow: Up 5">
            <a:extLst>
              <a:ext uri="{FF2B5EF4-FFF2-40B4-BE49-F238E27FC236}">
                <a16:creationId xmlns:a16="http://schemas.microsoft.com/office/drawing/2014/main" id="{055ADC9C-BB4F-42C0-BCB2-003B089E11AB}"/>
              </a:ext>
            </a:extLst>
          </p:cNvPr>
          <p:cNvSpPr/>
          <p:nvPr/>
        </p:nvSpPr>
        <p:spPr>
          <a:xfrm>
            <a:off x="3301106" y="6159125"/>
            <a:ext cx="230820" cy="63641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6173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10847CAB-2AFE-492B-B787-DC02498AB36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 y="0"/>
            <a:ext cx="12191980" cy="6857990"/>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0BA5E75B-C699-4F70-8C73-5C30EA5C67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3663" y="1286181"/>
            <a:ext cx="6370872" cy="4480948"/>
          </a:xfrm>
          <a:prstGeom prst="rect">
            <a:avLst/>
          </a:prstGeom>
        </p:spPr>
      </p:pic>
      <p:sp>
        <p:nvSpPr>
          <p:cNvPr id="4" name="TextBox 3">
            <a:extLst>
              <a:ext uri="{FF2B5EF4-FFF2-40B4-BE49-F238E27FC236}">
                <a16:creationId xmlns:a16="http://schemas.microsoft.com/office/drawing/2014/main" id="{24B98DBE-C7D8-446C-BD2A-DECD00921D34}"/>
              </a:ext>
            </a:extLst>
          </p:cNvPr>
          <p:cNvSpPr txBox="1"/>
          <p:nvPr/>
        </p:nvSpPr>
        <p:spPr>
          <a:xfrm>
            <a:off x="1180730" y="1207363"/>
            <a:ext cx="4465478" cy="4247317"/>
          </a:xfrm>
          <a:prstGeom prst="rect">
            <a:avLst/>
          </a:prstGeom>
          <a:noFill/>
        </p:spPr>
        <p:txBody>
          <a:bodyPr wrap="square" rtlCol="0">
            <a:spAutoFit/>
          </a:bodyPr>
          <a:lstStyle/>
          <a:p>
            <a:r>
              <a:rPr lang="en-US" dirty="0"/>
              <a:t>You can invite students to your zoom session by:</a:t>
            </a:r>
          </a:p>
          <a:p>
            <a:pPr marL="342900" indent="-342900">
              <a:buFont typeface="+mj-lt"/>
              <a:buAutoNum type="arabicPeriod"/>
            </a:pPr>
            <a:r>
              <a:rPr lang="en-US" dirty="0"/>
              <a:t>Clicking on the </a:t>
            </a:r>
            <a:r>
              <a:rPr lang="en-US" i="1" dirty="0"/>
              <a:t>Copy URL </a:t>
            </a:r>
            <a:r>
              <a:rPr lang="en-US" dirty="0"/>
              <a:t>and then pasting it in an email to your students or in a document on Google Classroom or in a school blog.</a:t>
            </a:r>
          </a:p>
          <a:p>
            <a:pPr marL="342900" indent="-342900">
              <a:buFont typeface="+mj-lt"/>
              <a:buAutoNum type="arabicPeriod"/>
            </a:pPr>
            <a:r>
              <a:rPr lang="en-US" dirty="0"/>
              <a:t>Clicking on </a:t>
            </a:r>
            <a:r>
              <a:rPr lang="en-US" i="1" dirty="0"/>
              <a:t>Copy invitation </a:t>
            </a:r>
            <a:r>
              <a:rPr lang="en-US" dirty="0"/>
              <a:t>and then pasting it in an email to your students or in a document on Google Classroom or in a school blog.</a:t>
            </a:r>
          </a:p>
          <a:p>
            <a:pPr marL="342900" indent="-342900">
              <a:buFont typeface="+mj-lt"/>
              <a:buAutoNum type="arabicPeriod"/>
            </a:pPr>
            <a:r>
              <a:rPr lang="en-US" dirty="0"/>
              <a:t>If your students have requested to be your contact on Zoom then they will appear in your list of contacts and you can click on their names to invite them to the meeting.</a:t>
            </a:r>
          </a:p>
        </p:txBody>
      </p:sp>
      <p:sp>
        <p:nvSpPr>
          <p:cNvPr id="6" name="Arrow: Right 5">
            <a:extLst>
              <a:ext uri="{FF2B5EF4-FFF2-40B4-BE49-F238E27FC236}">
                <a16:creationId xmlns:a16="http://schemas.microsoft.com/office/drawing/2014/main" id="{B8DB523D-3827-4879-BBD0-1D585E2553D3}"/>
              </a:ext>
            </a:extLst>
          </p:cNvPr>
          <p:cNvSpPr/>
          <p:nvPr/>
        </p:nvSpPr>
        <p:spPr>
          <a:xfrm rot="16200000">
            <a:off x="8263584" y="5685283"/>
            <a:ext cx="1154097" cy="1953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Right 6">
            <a:extLst>
              <a:ext uri="{FF2B5EF4-FFF2-40B4-BE49-F238E27FC236}">
                <a16:creationId xmlns:a16="http://schemas.microsoft.com/office/drawing/2014/main" id="{F1E8D2A2-4768-432B-A603-EFCA1A0D3157}"/>
              </a:ext>
            </a:extLst>
          </p:cNvPr>
          <p:cNvSpPr/>
          <p:nvPr/>
        </p:nvSpPr>
        <p:spPr>
          <a:xfrm>
            <a:off x="4406418" y="5474164"/>
            <a:ext cx="1154097" cy="1953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1504A014-BF27-44AE-A6CE-54153D001D3D}"/>
              </a:ext>
            </a:extLst>
          </p:cNvPr>
          <p:cNvSpPr/>
          <p:nvPr/>
        </p:nvSpPr>
        <p:spPr>
          <a:xfrm rot="16200000">
            <a:off x="6563546" y="6214905"/>
            <a:ext cx="1154097" cy="1953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59FFDA5-B626-4A60-AAC5-FA83986CEB66}"/>
              </a:ext>
            </a:extLst>
          </p:cNvPr>
          <p:cNvSpPr txBox="1"/>
          <p:nvPr/>
        </p:nvSpPr>
        <p:spPr>
          <a:xfrm>
            <a:off x="4094837" y="5366179"/>
            <a:ext cx="267854" cy="369332"/>
          </a:xfrm>
          <a:prstGeom prst="rect">
            <a:avLst/>
          </a:prstGeom>
          <a:noFill/>
        </p:spPr>
        <p:txBody>
          <a:bodyPr wrap="square" rtlCol="0">
            <a:spAutoFit/>
          </a:bodyPr>
          <a:lstStyle/>
          <a:p>
            <a:r>
              <a:rPr lang="en-US" dirty="0"/>
              <a:t>1</a:t>
            </a:r>
          </a:p>
        </p:txBody>
      </p:sp>
      <p:sp>
        <p:nvSpPr>
          <p:cNvPr id="11" name="TextBox 10">
            <a:extLst>
              <a:ext uri="{FF2B5EF4-FFF2-40B4-BE49-F238E27FC236}">
                <a16:creationId xmlns:a16="http://schemas.microsoft.com/office/drawing/2014/main" id="{F1580978-D760-47AD-B9F8-8F984557E912}"/>
              </a:ext>
            </a:extLst>
          </p:cNvPr>
          <p:cNvSpPr txBox="1"/>
          <p:nvPr/>
        </p:nvSpPr>
        <p:spPr>
          <a:xfrm>
            <a:off x="6834376" y="6127893"/>
            <a:ext cx="332510" cy="369332"/>
          </a:xfrm>
          <a:prstGeom prst="rect">
            <a:avLst/>
          </a:prstGeom>
          <a:noFill/>
        </p:spPr>
        <p:txBody>
          <a:bodyPr wrap="square" rtlCol="0">
            <a:spAutoFit/>
          </a:bodyPr>
          <a:lstStyle/>
          <a:p>
            <a:r>
              <a:rPr lang="en-US" dirty="0"/>
              <a:t>2</a:t>
            </a:r>
          </a:p>
        </p:txBody>
      </p:sp>
      <p:sp>
        <p:nvSpPr>
          <p:cNvPr id="12" name="TextBox 11">
            <a:extLst>
              <a:ext uri="{FF2B5EF4-FFF2-40B4-BE49-F238E27FC236}">
                <a16:creationId xmlns:a16="http://schemas.microsoft.com/office/drawing/2014/main" id="{48618309-DAF4-4F5D-B3C8-FE3310E82923}"/>
              </a:ext>
            </a:extLst>
          </p:cNvPr>
          <p:cNvSpPr txBox="1"/>
          <p:nvPr/>
        </p:nvSpPr>
        <p:spPr>
          <a:xfrm>
            <a:off x="8505288" y="6127893"/>
            <a:ext cx="304800" cy="369332"/>
          </a:xfrm>
          <a:prstGeom prst="rect">
            <a:avLst/>
          </a:prstGeom>
          <a:noFill/>
        </p:spPr>
        <p:txBody>
          <a:bodyPr wrap="square" rtlCol="0">
            <a:spAutoFit/>
          </a:bodyPr>
          <a:lstStyle/>
          <a:p>
            <a:r>
              <a:rPr lang="en-US" dirty="0"/>
              <a:t>3</a:t>
            </a:r>
          </a:p>
        </p:txBody>
      </p:sp>
    </p:spTree>
    <p:extLst>
      <p:ext uri="{BB962C8B-B14F-4D97-AF65-F5344CB8AC3E}">
        <p14:creationId xmlns:p14="http://schemas.microsoft.com/office/powerpoint/2010/main" val="1656069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10847CAB-2AFE-492B-B787-DC02498AB36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 y="0"/>
            <a:ext cx="12191980" cy="6857990"/>
          </a:xfrm>
          <a:prstGeom prst="rect">
            <a:avLst/>
          </a:prstGeom>
        </p:spPr>
      </p:pic>
      <p:sp>
        <p:nvSpPr>
          <p:cNvPr id="2" name="TextBox 1">
            <a:extLst>
              <a:ext uri="{FF2B5EF4-FFF2-40B4-BE49-F238E27FC236}">
                <a16:creationId xmlns:a16="http://schemas.microsoft.com/office/drawing/2014/main" id="{79B2C70D-D30F-4546-9B26-C14FF4EFB291}"/>
              </a:ext>
            </a:extLst>
          </p:cNvPr>
          <p:cNvSpPr txBox="1"/>
          <p:nvPr/>
        </p:nvSpPr>
        <p:spPr>
          <a:xfrm>
            <a:off x="1003177" y="1269507"/>
            <a:ext cx="6977848" cy="369332"/>
          </a:xfrm>
          <a:prstGeom prst="rect">
            <a:avLst/>
          </a:prstGeom>
          <a:noFill/>
        </p:spPr>
        <p:txBody>
          <a:bodyPr wrap="square" rtlCol="0">
            <a:spAutoFit/>
          </a:bodyPr>
          <a:lstStyle/>
          <a:p>
            <a:r>
              <a:rPr lang="en-US" dirty="0"/>
              <a:t>Click on </a:t>
            </a:r>
            <a:r>
              <a:rPr lang="en-US" i="1" dirty="0"/>
              <a:t>Manage Participants </a:t>
            </a:r>
            <a:r>
              <a:rPr lang="en-US" dirty="0"/>
              <a:t>at the bottom of the screen.</a:t>
            </a:r>
          </a:p>
        </p:txBody>
      </p:sp>
      <p:pic>
        <p:nvPicPr>
          <p:cNvPr id="4" name="Picture 3" descr="A screenshot of a computer screen&#10;&#10;Description automatically generated">
            <a:extLst>
              <a:ext uri="{FF2B5EF4-FFF2-40B4-BE49-F238E27FC236}">
                <a16:creationId xmlns:a16="http://schemas.microsoft.com/office/drawing/2014/main" id="{A2F29DDC-367F-41E4-9817-0C04069127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177" y="1619266"/>
            <a:ext cx="6983648" cy="4602324"/>
          </a:xfrm>
          <a:prstGeom prst="rect">
            <a:avLst/>
          </a:prstGeom>
        </p:spPr>
      </p:pic>
      <p:sp>
        <p:nvSpPr>
          <p:cNvPr id="7" name="Arrow: Up 6">
            <a:extLst>
              <a:ext uri="{FF2B5EF4-FFF2-40B4-BE49-F238E27FC236}">
                <a16:creationId xmlns:a16="http://schemas.microsoft.com/office/drawing/2014/main" id="{4F9426FD-5771-4450-88C2-6602C2A6652E}"/>
              </a:ext>
            </a:extLst>
          </p:cNvPr>
          <p:cNvSpPr/>
          <p:nvPr/>
        </p:nvSpPr>
        <p:spPr>
          <a:xfrm flipH="1">
            <a:off x="3773009" y="6253144"/>
            <a:ext cx="363984" cy="63641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7777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10847CAB-2AFE-492B-B787-DC02498AB36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 y="0"/>
            <a:ext cx="12191980" cy="6857990"/>
          </a:xfrm>
          <a:prstGeom prst="rect">
            <a:avLst/>
          </a:prstGeom>
        </p:spPr>
      </p:pic>
      <p:pic>
        <p:nvPicPr>
          <p:cNvPr id="2" name="Picture 1">
            <a:extLst>
              <a:ext uri="{FF2B5EF4-FFF2-40B4-BE49-F238E27FC236}">
                <a16:creationId xmlns:a16="http://schemas.microsoft.com/office/drawing/2014/main" id="{103B7ACC-1696-40FE-9D48-7DC8E9CDBAEC}"/>
              </a:ext>
            </a:extLst>
          </p:cNvPr>
          <p:cNvPicPr>
            <a:picLocks noChangeAspect="1"/>
          </p:cNvPicPr>
          <p:nvPr/>
        </p:nvPicPr>
        <p:blipFill>
          <a:blip r:embed="rId4"/>
          <a:stretch>
            <a:fillRect/>
          </a:stretch>
        </p:blipFill>
        <p:spPr>
          <a:xfrm>
            <a:off x="942970" y="1408739"/>
            <a:ext cx="10306060" cy="5325436"/>
          </a:xfrm>
          <a:prstGeom prst="rect">
            <a:avLst/>
          </a:prstGeom>
        </p:spPr>
      </p:pic>
      <p:sp>
        <p:nvSpPr>
          <p:cNvPr id="3" name="TextBox 2">
            <a:extLst>
              <a:ext uri="{FF2B5EF4-FFF2-40B4-BE49-F238E27FC236}">
                <a16:creationId xmlns:a16="http://schemas.microsoft.com/office/drawing/2014/main" id="{2E8BFAF6-66E5-470A-B536-91C124D8D389}"/>
              </a:ext>
            </a:extLst>
          </p:cNvPr>
          <p:cNvSpPr txBox="1"/>
          <p:nvPr/>
        </p:nvSpPr>
        <p:spPr>
          <a:xfrm>
            <a:off x="2390774" y="942975"/>
            <a:ext cx="8296275" cy="369332"/>
          </a:xfrm>
          <a:prstGeom prst="rect">
            <a:avLst/>
          </a:prstGeom>
          <a:noFill/>
        </p:spPr>
        <p:txBody>
          <a:bodyPr wrap="square" rtlCol="0">
            <a:spAutoFit/>
          </a:bodyPr>
          <a:lstStyle/>
          <a:p>
            <a:r>
              <a:rPr lang="en-US" dirty="0"/>
              <a:t>Once your students join your meeting you will see them in the </a:t>
            </a:r>
            <a:r>
              <a:rPr lang="en-US" i="1" dirty="0"/>
              <a:t>Participants</a:t>
            </a:r>
            <a:r>
              <a:rPr lang="en-US" dirty="0"/>
              <a:t> window</a:t>
            </a:r>
          </a:p>
        </p:txBody>
      </p:sp>
      <p:sp>
        <p:nvSpPr>
          <p:cNvPr id="4" name="Arrow: Left 3">
            <a:extLst>
              <a:ext uri="{FF2B5EF4-FFF2-40B4-BE49-F238E27FC236}">
                <a16:creationId xmlns:a16="http://schemas.microsoft.com/office/drawing/2014/main" id="{3BE46DBE-1223-4A79-A549-750E72412B78}"/>
              </a:ext>
            </a:extLst>
          </p:cNvPr>
          <p:cNvSpPr/>
          <p:nvPr/>
        </p:nvSpPr>
        <p:spPr>
          <a:xfrm>
            <a:off x="11325222" y="1914525"/>
            <a:ext cx="790575" cy="2381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5438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10847CAB-2AFE-492B-B787-DC02498AB36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 y="0"/>
            <a:ext cx="12191980" cy="6857990"/>
          </a:xfrm>
          <a:prstGeom prst="rect">
            <a:avLst/>
          </a:prstGeom>
        </p:spPr>
      </p:pic>
      <p:pic>
        <p:nvPicPr>
          <p:cNvPr id="3" name="Picture 2">
            <a:extLst>
              <a:ext uri="{FF2B5EF4-FFF2-40B4-BE49-F238E27FC236}">
                <a16:creationId xmlns:a16="http://schemas.microsoft.com/office/drawing/2014/main" id="{F0859FA3-76D1-4E67-AC82-F989A1455E11}"/>
              </a:ext>
            </a:extLst>
          </p:cNvPr>
          <p:cNvPicPr>
            <a:picLocks noChangeAspect="1"/>
          </p:cNvPicPr>
          <p:nvPr/>
        </p:nvPicPr>
        <p:blipFill>
          <a:blip r:embed="rId4"/>
          <a:stretch>
            <a:fillRect/>
          </a:stretch>
        </p:blipFill>
        <p:spPr>
          <a:xfrm>
            <a:off x="925215" y="1606858"/>
            <a:ext cx="9166708" cy="4736700"/>
          </a:xfrm>
          <a:prstGeom prst="rect">
            <a:avLst/>
          </a:prstGeom>
        </p:spPr>
      </p:pic>
      <p:sp>
        <p:nvSpPr>
          <p:cNvPr id="2" name="TextBox 1">
            <a:extLst>
              <a:ext uri="{FF2B5EF4-FFF2-40B4-BE49-F238E27FC236}">
                <a16:creationId xmlns:a16="http://schemas.microsoft.com/office/drawing/2014/main" id="{3D447018-FB2A-43AE-B750-435F11D08738}"/>
              </a:ext>
            </a:extLst>
          </p:cNvPr>
          <p:cNvSpPr txBox="1"/>
          <p:nvPr/>
        </p:nvSpPr>
        <p:spPr>
          <a:xfrm>
            <a:off x="925215" y="1100831"/>
            <a:ext cx="9166708" cy="369332"/>
          </a:xfrm>
          <a:prstGeom prst="rect">
            <a:avLst/>
          </a:prstGeom>
          <a:noFill/>
        </p:spPr>
        <p:txBody>
          <a:bodyPr wrap="square" rtlCol="0">
            <a:spAutoFit/>
          </a:bodyPr>
          <a:lstStyle/>
          <a:p>
            <a:r>
              <a:rPr lang="en-US" dirty="0"/>
              <a:t>Click on </a:t>
            </a:r>
            <a:r>
              <a:rPr lang="en-US" i="1" dirty="0"/>
              <a:t>Share Screen </a:t>
            </a:r>
            <a:r>
              <a:rPr lang="en-US" dirty="0"/>
              <a:t>at the bottom of the screen</a:t>
            </a:r>
          </a:p>
        </p:txBody>
      </p:sp>
      <p:sp>
        <p:nvSpPr>
          <p:cNvPr id="4" name="Arrow: Up 3">
            <a:extLst>
              <a:ext uri="{FF2B5EF4-FFF2-40B4-BE49-F238E27FC236}">
                <a16:creationId xmlns:a16="http://schemas.microsoft.com/office/drawing/2014/main" id="{2D52EE31-147C-4551-806D-78806899E433}"/>
              </a:ext>
            </a:extLst>
          </p:cNvPr>
          <p:cNvSpPr/>
          <p:nvPr/>
        </p:nvSpPr>
        <p:spPr>
          <a:xfrm>
            <a:off x="4456590" y="6470285"/>
            <a:ext cx="275208" cy="35908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9208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10847CAB-2AFE-492B-B787-DC02498AB36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 y="0"/>
            <a:ext cx="12191980" cy="6857990"/>
          </a:xfrm>
          <a:prstGeom prst="rect">
            <a:avLst/>
          </a:prstGeom>
        </p:spPr>
      </p:pic>
      <p:pic>
        <p:nvPicPr>
          <p:cNvPr id="2" name="Picture 1">
            <a:extLst>
              <a:ext uri="{FF2B5EF4-FFF2-40B4-BE49-F238E27FC236}">
                <a16:creationId xmlns:a16="http://schemas.microsoft.com/office/drawing/2014/main" id="{B35BBC6D-981E-459B-A5EC-E6401223C413}"/>
              </a:ext>
            </a:extLst>
          </p:cNvPr>
          <p:cNvPicPr>
            <a:picLocks noChangeAspect="1"/>
          </p:cNvPicPr>
          <p:nvPr/>
        </p:nvPicPr>
        <p:blipFill>
          <a:blip r:embed="rId4"/>
          <a:stretch>
            <a:fillRect/>
          </a:stretch>
        </p:blipFill>
        <p:spPr>
          <a:xfrm>
            <a:off x="1035532" y="1685925"/>
            <a:ext cx="7715225" cy="4819650"/>
          </a:xfrm>
          <a:prstGeom prst="rect">
            <a:avLst/>
          </a:prstGeom>
        </p:spPr>
      </p:pic>
      <p:sp>
        <p:nvSpPr>
          <p:cNvPr id="3" name="TextBox 2">
            <a:extLst>
              <a:ext uri="{FF2B5EF4-FFF2-40B4-BE49-F238E27FC236}">
                <a16:creationId xmlns:a16="http://schemas.microsoft.com/office/drawing/2014/main" id="{8581E327-4186-4D7F-A1B4-EC94C9AB3416}"/>
              </a:ext>
            </a:extLst>
          </p:cNvPr>
          <p:cNvSpPr txBox="1"/>
          <p:nvPr/>
        </p:nvSpPr>
        <p:spPr>
          <a:xfrm>
            <a:off x="1035532" y="1047750"/>
            <a:ext cx="7715225" cy="369332"/>
          </a:xfrm>
          <a:prstGeom prst="rect">
            <a:avLst/>
          </a:prstGeom>
          <a:noFill/>
        </p:spPr>
        <p:txBody>
          <a:bodyPr wrap="square" rtlCol="0">
            <a:spAutoFit/>
          </a:bodyPr>
          <a:lstStyle/>
          <a:p>
            <a:r>
              <a:rPr lang="en-US" dirty="0"/>
              <a:t>Select </a:t>
            </a:r>
            <a:r>
              <a:rPr lang="en-US" i="1" dirty="0"/>
              <a:t>Screen</a:t>
            </a:r>
          </a:p>
        </p:txBody>
      </p:sp>
      <p:sp>
        <p:nvSpPr>
          <p:cNvPr id="6" name="Arrow: Right 5">
            <a:extLst>
              <a:ext uri="{FF2B5EF4-FFF2-40B4-BE49-F238E27FC236}">
                <a16:creationId xmlns:a16="http://schemas.microsoft.com/office/drawing/2014/main" id="{64290869-315A-43DF-92E6-DF5DC4D80510}"/>
              </a:ext>
            </a:extLst>
          </p:cNvPr>
          <p:cNvSpPr/>
          <p:nvPr/>
        </p:nvSpPr>
        <p:spPr>
          <a:xfrm>
            <a:off x="285750" y="2695575"/>
            <a:ext cx="749782" cy="276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9031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F6D13095C2CF4F98E6F95316B1D10D" ma:contentTypeVersion="10" ma:contentTypeDescription="Create a new document." ma:contentTypeScope="" ma:versionID="d1c691474389c14644ab6114ab15516d">
  <xsd:schema xmlns:xsd="http://www.w3.org/2001/XMLSchema" xmlns:xs="http://www.w3.org/2001/XMLSchema" xmlns:p="http://schemas.microsoft.com/office/2006/metadata/properties" xmlns:ns3="9360bb14-a97a-49f5-882f-4ad606ed6eff" targetNamespace="http://schemas.microsoft.com/office/2006/metadata/properties" ma:root="true" ma:fieldsID="cda7e20ce0360362ca3f2a697aeee75f" ns3:_="">
    <xsd:import namespace="9360bb14-a97a-49f5-882f-4ad606ed6ef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60bb14-a97a-49f5-882f-4ad606ed6e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6F7131-5E2C-47E6-B3BE-B3868BA3A3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60bb14-a97a-49f5-882f-4ad606ed6e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98E739-8EFE-4DA0-BF09-4BF4BA52999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DE477EE-3750-48F4-AB1E-DE7E5B5590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72</TotalTime>
  <Words>1136</Words>
  <Application>Microsoft Office PowerPoint</Application>
  <PresentationFormat>Widescreen</PresentationFormat>
  <Paragraphs>80</Paragraphs>
  <Slides>20</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Baker</dc:creator>
  <cp:lastModifiedBy>Mark Baker</cp:lastModifiedBy>
  <cp:revision>6</cp:revision>
  <dcterms:created xsi:type="dcterms:W3CDTF">2020-03-31T06:58:56Z</dcterms:created>
  <dcterms:modified xsi:type="dcterms:W3CDTF">2020-04-05T08:08:42Z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0x010100DCF6D13095C2CF4F98E6F95316B1D10D</vt:lpwstr>
  </property>
</Properties>
</file>