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7" r:id="rId5"/>
    <p:sldId id="258" r:id="rId6"/>
    <p:sldId id="259" r:id="rId7"/>
    <p:sldId id="279" r:id="rId8"/>
    <p:sldId id="274" r:id="rId9"/>
    <p:sldId id="280" r:id="rId10"/>
    <p:sldId id="283" r:id="rId11"/>
    <p:sldId id="261" r:id="rId12"/>
    <p:sldId id="275" r:id="rId13"/>
    <p:sldId id="276" r:id="rId14"/>
    <p:sldId id="277" r:id="rId15"/>
    <p:sldId id="266" r:id="rId16"/>
    <p:sldId id="267" r:id="rId17"/>
    <p:sldId id="278" r:id="rId18"/>
    <p:sldId id="260" r:id="rId19"/>
    <p:sldId id="28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B1E14-B625-4A14-B9DA-B534D8E9E132}"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ED4C1-4535-460D-A67E-5187F461C0C9}" type="slidenum">
              <a:rPr lang="en-US" smtClean="0"/>
              <a:t>‹#›</a:t>
            </a:fld>
            <a:endParaRPr lang="en-US"/>
          </a:p>
        </p:txBody>
      </p:sp>
    </p:spTree>
    <p:extLst>
      <p:ext uri="{BB962C8B-B14F-4D97-AF65-F5344CB8AC3E}">
        <p14:creationId xmlns:p14="http://schemas.microsoft.com/office/powerpoint/2010/main" val="375325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a:t>
            </a:fld>
            <a:endParaRPr lang="en-US" dirty="0"/>
          </a:p>
        </p:txBody>
      </p:sp>
    </p:spTree>
    <p:extLst>
      <p:ext uri="{BB962C8B-B14F-4D97-AF65-F5344CB8AC3E}">
        <p14:creationId xmlns:p14="http://schemas.microsoft.com/office/powerpoint/2010/main" val="3206024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10</a:t>
            </a:fld>
            <a:endParaRPr lang="en-US" dirty="0"/>
          </a:p>
        </p:txBody>
      </p:sp>
    </p:spTree>
    <p:extLst>
      <p:ext uri="{BB962C8B-B14F-4D97-AF65-F5344CB8AC3E}">
        <p14:creationId xmlns:p14="http://schemas.microsoft.com/office/powerpoint/2010/main" val="311114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11</a:t>
            </a:fld>
            <a:endParaRPr lang="en-US" dirty="0"/>
          </a:p>
        </p:txBody>
      </p:sp>
    </p:spTree>
    <p:extLst>
      <p:ext uri="{BB962C8B-B14F-4D97-AF65-F5344CB8AC3E}">
        <p14:creationId xmlns:p14="http://schemas.microsoft.com/office/powerpoint/2010/main" val="991268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12</a:t>
            </a:fld>
            <a:endParaRPr lang="en-US" dirty="0"/>
          </a:p>
        </p:txBody>
      </p:sp>
    </p:spTree>
    <p:extLst>
      <p:ext uri="{BB962C8B-B14F-4D97-AF65-F5344CB8AC3E}">
        <p14:creationId xmlns:p14="http://schemas.microsoft.com/office/powerpoint/2010/main" val="122365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13</a:t>
            </a:fld>
            <a:endParaRPr lang="en-US" dirty="0"/>
          </a:p>
        </p:txBody>
      </p:sp>
    </p:spTree>
    <p:extLst>
      <p:ext uri="{BB962C8B-B14F-4D97-AF65-F5344CB8AC3E}">
        <p14:creationId xmlns:p14="http://schemas.microsoft.com/office/powerpoint/2010/main" val="224756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14</a:t>
            </a:fld>
            <a:endParaRPr lang="en-US" dirty="0"/>
          </a:p>
        </p:txBody>
      </p:sp>
    </p:spTree>
    <p:extLst>
      <p:ext uri="{BB962C8B-B14F-4D97-AF65-F5344CB8AC3E}">
        <p14:creationId xmlns:p14="http://schemas.microsoft.com/office/powerpoint/2010/main" val="18762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15</a:t>
            </a:fld>
            <a:endParaRPr lang="en-US" dirty="0"/>
          </a:p>
        </p:txBody>
      </p:sp>
    </p:spTree>
    <p:extLst>
      <p:ext uri="{BB962C8B-B14F-4D97-AF65-F5344CB8AC3E}">
        <p14:creationId xmlns:p14="http://schemas.microsoft.com/office/powerpoint/2010/main" val="73746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16</a:t>
            </a:fld>
            <a:endParaRPr lang="en-US" dirty="0"/>
          </a:p>
        </p:txBody>
      </p:sp>
    </p:spTree>
    <p:extLst>
      <p:ext uri="{BB962C8B-B14F-4D97-AF65-F5344CB8AC3E}">
        <p14:creationId xmlns:p14="http://schemas.microsoft.com/office/powerpoint/2010/main" val="259742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17</a:t>
            </a:fld>
            <a:endParaRPr lang="en-US" dirty="0"/>
          </a:p>
        </p:txBody>
      </p:sp>
    </p:spTree>
    <p:extLst>
      <p:ext uri="{BB962C8B-B14F-4D97-AF65-F5344CB8AC3E}">
        <p14:creationId xmlns:p14="http://schemas.microsoft.com/office/powerpoint/2010/main" val="334661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2</a:t>
            </a:fld>
            <a:endParaRPr lang="en-US" dirty="0"/>
          </a:p>
        </p:txBody>
      </p:sp>
    </p:spTree>
    <p:extLst>
      <p:ext uri="{BB962C8B-B14F-4D97-AF65-F5344CB8AC3E}">
        <p14:creationId xmlns:p14="http://schemas.microsoft.com/office/powerpoint/2010/main" val="164514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3</a:t>
            </a:fld>
            <a:endParaRPr lang="en-US" dirty="0"/>
          </a:p>
        </p:txBody>
      </p:sp>
    </p:spTree>
    <p:extLst>
      <p:ext uri="{BB962C8B-B14F-4D97-AF65-F5344CB8AC3E}">
        <p14:creationId xmlns:p14="http://schemas.microsoft.com/office/powerpoint/2010/main" val="258229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4</a:t>
            </a:fld>
            <a:endParaRPr lang="en-US" dirty="0"/>
          </a:p>
        </p:txBody>
      </p:sp>
    </p:spTree>
    <p:extLst>
      <p:ext uri="{BB962C8B-B14F-4D97-AF65-F5344CB8AC3E}">
        <p14:creationId xmlns:p14="http://schemas.microsoft.com/office/powerpoint/2010/main" val="204070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5</a:t>
            </a:fld>
            <a:endParaRPr lang="en-US" dirty="0"/>
          </a:p>
        </p:txBody>
      </p:sp>
    </p:spTree>
    <p:extLst>
      <p:ext uri="{BB962C8B-B14F-4D97-AF65-F5344CB8AC3E}">
        <p14:creationId xmlns:p14="http://schemas.microsoft.com/office/powerpoint/2010/main" val="271125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6</a:t>
            </a:fld>
            <a:endParaRPr lang="en-US" dirty="0"/>
          </a:p>
        </p:txBody>
      </p:sp>
    </p:spTree>
    <p:extLst>
      <p:ext uri="{BB962C8B-B14F-4D97-AF65-F5344CB8AC3E}">
        <p14:creationId xmlns:p14="http://schemas.microsoft.com/office/powerpoint/2010/main" val="76954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7</a:t>
            </a:fld>
            <a:endParaRPr lang="en-US" dirty="0"/>
          </a:p>
        </p:txBody>
      </p:sp>
    </p:spTree>
    <p:extLst>
      <p:ext uri="{BB962C8B-B14F-4D97-AF65-F5344CB8AC3E}">
        <p14:creationId xmlns:p14="http://schemas.microsoft.com/office/powerpoint/2010/main" val="177370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8</a:t>
            </a:fld>
            <a:endParaRPr lang="en-US" dirty="0"/>
          </a:p>
        </p:txBody>
      </p:sp>
    </p:spTree>
    <p:extLst>
      <p:ext uri="{BB962C8B-B14F-4D97-AF65-F5344CB8AC3E}">
        <p14:creationId xmlns:p14="http://schemas.microsoft.com/office/powerpoint/2010/main" val="174253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for attending Alpha Publishing’s presentation on No internet, No problem – our solution to schools’ poor internet connectivity in many regions in which we operate.</a:t>
            </a:r>
          </a:p>
        </p:txBody>
      </p:sp>
      <p:sp>
        <p:nvSpPr>
          <p:cNvPr id="4" name="Slide Number Placeholder 3"/>
          <p:cNvSpPr>
            <a:spLocks noGrp="1"/>
          </p:cNvSpPr>
          <p:nvPr>
            <p:ph type="sldNum" sz="quarter" idx="5"/>
          </p:nvPr>
        </p:nvSpPr>
        <p:spPr/>
        <p:txBody>
          <a:bodyPr/>
          <a:lstStyle/>
          <a:p>
            <a:fld id="{3EA65F25-5EEE-4A8D-B559-DDFD7A0C8D5D}" type="slidenum">
              <a:rPr lang="en-US" smtClean="0"/>
              <a:t>9</a:t>
            </a:fld>
            <a:endParaRPr lang="en-US" dirty="0"/>
          </a:p>
        </p:txBody>
      </p:sp>
    </p:spTree>
    <p:extLst>
      <p:ext uri="{BB962C8B-B14F-4D97-AF65-F5344CB8AC3E}">
        <p14:creationId xmlns:p14="http://schemas.microsoft.com/office/powerpoint/2010/main" val="3233349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5200-FA06-4F79-8B93-2A0E993188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02070-3B0E-4EF1-A70F-9AAA61C2A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D05184-97E8-48F1-982E-1AF866E45E52}"/>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07D50955-3D0E-4CC3-9526-A35708C85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80512-ADA2-4464-B36E-4D44087BFDF4}"/>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104695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B9F1-A508-4EC6-97BA-F484818E7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6AD8D-3065-439F-8CC5-59C9D9A899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78BCF-CEA0-4524-AE98-EA2CBD9B78AC}"/>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BB4D5586-C491-40F4-8D4C-DC2F09418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D9F37-6583-499A-B9B6-FCF1B29A9F4C}"/>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423758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EDBAF-A6BB-4F78-B6B3-18816452A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73771-F9B2-4AD6-A4A8-90F92E09D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2C7A0-6D0F-407D-B35E-ACE5643E267A}"/>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B89C4478-03FB-445A-83B4-E07496EC6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E266B-2CBA-4419-9DEF-5AC7C6AE879B}"/>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78120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2610-17C7-4CDF-9F20-3262C9F0AF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0AD33A-13A9-4472-8AFF-B11972A920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F2995-C7B0-42EE-8EBE-FEC4314F384E}"/>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1C8C1DDE-1C56-4623-8BFC-50E2F0312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87DA1-F363-4D40-B79C-50EC47CEF486}"/>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3807503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A5AF-995B-40BC-8A6A-2D28E74D5A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CF02E-0662-44E9-B6F8-2154FB2B8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67536-78BE-44D3-8F61-67D10893F59B}"/>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39E93730-4DC6-48CD-9031-CF169F2BF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0ED10-46D7-4A15-BDF3-65A25CA50291}"/>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168590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32DD-C63E-4B83-A2CD-6FB01D8339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38045-FFD1-421A-A9B4-2FE5E4B6E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0D92CF-67D7-4E82-897E-E107800482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0B625-E88B-440A-9AFA-423F7FA6226D}"/>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6" name="Footer Placeholder 5">
            <a:extLst>
              <a:ext uri="{FF2B5EF4-FFF2-40B4-BE49-F238E27FC236}">
                <a16:creationId xmlns:a16="http://schemas.microsoft.com/office/drawing/2014/main" id="{2D07E802-5196-46B2-AD6F-216195E3D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A7DEC-C33F-4AEC-8CC4-693E87148818}"/>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2121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3133-E444-4044-8C74-F9919679E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4EBAE-0C75-4BC7-95C4-F6CE34A4B4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8826DD-0D5F-4B22-AB63-CCDCC4960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02AF9-B393-4AA3-9F49-A0367E2C4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D0194-874D-4F23-A4DA-C1F9CDDF86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CD80BD-4749-447A-9E59-DD2C44C72690}"/>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8" name="Footer Placeholder 7">
            <a:extLst>
              <a:ext uri="{FF2B5EF4-FFF2-40B4-BE49-F238E27FC236}">
                <a16:creationId xmlns:a16="http://schemas.microsoft.com/office/drawing/2014/main" id="{59F1F979-8A84-42ED-B717-D93180BEC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D8482-3442-4321-9EFB-A010DCDD3152}"/>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296059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38BC-AA8B-414A-857A-5FDA319756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C6F455-C22E-4B0C-A763-31C1931107C2}"/>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4" name="Footer Placeholder 3">
            <a:extLst>
              <a:ext uri="{FF2B5EF4-FFF2-40B4-BE49-F238E27FC236}">
                <a16:creationId xmlns:a16="http://schemas.microsoft.com/office/drawing/2014/main" id="{388A8F4C-1CD1-4E56-9840-C1624021A1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73CA3A-1BFB-425A-8D69-21B306C4B041}"/>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34164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9C631D-C0E6-4CD2-95D8-1F497778A82D}"/>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3" name="Footer Placeholder 2">
            <a:extLst>
              <a:ext uri="{FF2B5EF4-FFF2-40B4-BE49-F238E27FC236}">
                <a16:creationId xmlns:a16="http://schemas.microsoft.com/office/drawing/2014/main" id="{8A5C0E41-C55B-4840-86A0-A06B170EBE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7EB56-6266-40A0-AA74-77A6F45E552E}"/>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3627480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C60E-B431-4D61-8B2F-B5E492193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F52AD-FC74-4BE7-AA98-4E2C0CBA2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E296C9-587B-4C3E-9054-99CB78340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F0AB6-4F06-4FF2-B783-1FC9D6B847A0}"/>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6" name="Footer Placeholder 5">
            <a:extLst>
              <a:ext uri="{FF2B5EF4-FFF2-40B4-BE49-F238E27FC236}">
                <a16:creationId xmlns:a16="http://schemas.microsoft.com/office/drawing/2014/main" id="{1D2F09EA-7DDB-4F64-B97B-8A781F44F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44E0B-55C6-49EC-82CD-0A4D6CB69337}"/>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392324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9F85-EE8A-47A4-A6A4-588942D06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41A84-76EA-4FF2-9CB2-3C5027B33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F5729-CA8B-41E5-AE65-D2DA389C9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53A1C-C05F-4230-835E-B7BF4A63040D}"/>
              </a:ext>
            </a:extLst>
          </p:cNvPr>
          <p:cNvSpPr>
            <a:spLocks noGrp="1"/>
          </p:cNvSpPr>
          <p:nvPr>
            <p:ph type="dt" sz="half" idx="10"/>
          </p:nvPr>
        </p:nvSpPr>
        <p:spPr/>
        <p:txBody>
          <a:bodyPr/>
          <a:lstStyle/>
          <a:p>
            <a:fld id="{BC72CDEE-38F6-4636-9A20-DF41803966B9}" type="datetimeFigureOut">
              <a:rPr lang="en-US" smtClean="0"/>
              <a:t>4/2/2020</a:t>
            </a:fld>
            <a:endParaRPr lang="en-US"/>
          </a:p>
        </p:txBody>
      </p:sp>
      <p:sp>
        <p:nvSpPr>
          <p:cNvPr id="6" name="Footer Placeholder 5">
            <a:extLst>
              <a:ext uri="{FF2B5EF4-FFF2-40B4-BE49-F238E27FC236}">
                <a16:creationId xmlns:a16="http://schemas.microsoft.com/office/drawing/2014/main" id="{BBCFBFFC-5627-4B22-8B27-B85280112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8BC0F-AD87-4336-B7E3-F772107B3F60}"/>
              </a:ext>
            </a:extLst>
          </p:cNvPr>
          <p:cNvSpPr>
            <a:spLocks noGrp="1"/>
          </p:cNvSpPr>
          <p:nvPr>
            <p:ph type="sldNum" sz="quarter" idx="12"/>
          </p:nvPr>
        </p:nvSpPr>
        <p:spPr/>
        <p:txBody>
          <a:bodyPr/>
          <a:lstStyle/>
          <a:p>
            <a:fld id="{CA33CFEB-CA81-488F-A42B-8B0C25899A52}" type="slidenum">
              <a:rPr lang="en-US" smtClean="0"/>
              <a:t>‹#›</a:t>
            </a:fld>
            <a:endParaRPr lang="en-US"/>
          </a:p>
        </p:txBody>
      </p:sp>
    </p:spTree>
    <p:extLst>
      <p:ext uri="{BB962C8B-B14F-4D97-AF65-F5344CB8AC3E}">
        <p14:creationId xmlns:p14="http://schemas.microsoft.com/office/powerpoint/2010/main" val="311398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F6A098-7852-4B16-B614-9EE3111117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EC375A-1385-4550-BC88-928CD1E02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2D68B-30BF-4E5A-9724-139F4F7AD1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2CDEE-38F6-4636-9A20-DF41803966B9}" type="datetimeFigureOut">
              <a:rPr lang="en-US" smtClean="0"/>
              <a:t>4/2/2020</a:t>
            </a:fld>
            <a:endParaRPr lang="en-US"/>
          </a:p>
        </p:txBody>
      </p:sp>
      <p:sp>
        <p:nvSpPr>
          <p:cNvPr id="5" name="Footer Placeholder 4">
            <a:extLst>
              <a:ext uri="{FF2B5EF4-FFF2-40B4-BE49-F238E27FC236}">
                <a16:creationId xmlns:a16="http://schemas.microsoft.com/office/drawing/2014/main" id="{5934653B-ED71-497F-807F-EFDD3462FF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C1EA85-F63A-4E4C-B4FC-B052E621EE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3CFEB-CA81-488F-A42B-8B0C25899A52}" type="slidenum">
              <a:rPr lang="en-US" smtClean="0"/>
              <a:t>‹#›</a:t>
            </a:fld>
            <a:endParaRPr lang="en-US"/>
          </a:p>
        </p:txBody>
      </p:sp>
    </p:spTree>
    <p:extLst>
      <p:ext uri="{BB962C8B-B14F-4D97-AF65-F5344CB8AC3E}">
        <p14:creationId xmlns:p14="http://schemas.microsoft.com/office/powerpoint/2010/main" val="143647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www.ealpha.info/"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hangouts.goog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itunes.apple.com/us/app/hangouts/id643496868?mt=8&amp;utm_source=zapier.com&amp;utm_medium=referral&amp;utm_campaign=zapier" TargetMode="External"/><Relationship Id="rId4" Type="http://schemas.openxmlformats.org/officeDocument/2006/relationships/hyperlink" Target="https://play.google.com/store/apps/details?id=com.google.android.talk&amp;utm_source=zapier.com&amp;utm_medium=referral&amp;utm_campaign=zapi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942" y="-4585"/>
            <a:ext cx="12191980" cy="6857990"/>
          </a:xfrm>
          <a:prstGeom prst="rect">
            <a:avLst/>
          </a:prstGeom>
        </p:spPr>
      </p:pic>
      <p:sp>
        <p:nvSpPr>
          <p:cNvPr id="2" name="TextBox 1">
            <a:extLst>
              <a:ext uri="{FF2B5EF4-FFF2-40B4-BE49-F238E27FC236}">
                <a16:creationId xmlns:a16="http://schemas.microsoft.com/office/drawing/2014/main" id="{FF76B650-EDB5-47A3-8F42-FCFEB853ACE2}"/>
              </a:ext>
            </a:extLst>
          </p:cNvPr>
          <p:cNvSpPr txBox="1"/>
          <p:nvPr/>
        </p:nvSpPr>
        <p:spPr>
          <a:xfrm>
            <a:off x="4024862" y="2836669"/>
            <a:ext cx="7714964" cy="2031325"/>
          </a:xfrm>
          <a:prstGeom prst="rect">
            <a:avLst/>
          </a:prstGeom>
          <a:noFill/>
        </p:spPr>
        <p:txBody>
          <a:bodyPr wrap="square" rtlCol="0">
            <a:spAutoFit/>
          </a:bodyPr>
          <a:lstStyle/>
          <a:p>
            <a:pPr algn="ctr"/>
            <a:r>
              <a:rPr lang="en-US" sz="5400" dirty="0"/>
              <a:t>To deliver a lesson on </a:t>
            </a:r>
            <a:r>
              <a:rPr lang="en-US" sz="7200" b="1" dirty="0">
                <a:solidFill>
                  <a:schemeClr val="accent6">
                    <a:lumMod val="75000"/>
                  </a:schemeClr>
                </a:solidFill>
              </a:rPr>
              <a:t>eAlpha</a:t>
            </a:r>
          </a:p>
        </p:txBody>
      </p:sp>
      <p:grpSp>
        <p:nvGrpSpPr>
          <p:cNvPr id="9" name="Group 8">
            <a:extLst>
              <a:ext uri="{FF2B5EF4-FFF2-40B4-BE49-F238E27FC236}">
                <a16:creationId xmlns:a16="http://schemas.microsoft.com/office/drawing/2014/main" id="{2EFAC03C-006A-408F-A250-5223206DF447}"/>
              </a:ext>
            </a:extLst>
          </p:cNvPr>
          <p:cNvGrpSpPr/>
          <p:nvPr/>
        </p:nvGrpSpPr>
        <p:grpSpPr>
          <a:xfrm>
            <a:off x="0" y="1305211"/>
            <a:ext cx="4153857" cy="3715957"/>
            <a:chOff x="-1" y="1429036"/>
            <a:chExt cx="4153857" cy="3715957"/>
          </a:xfrm>
        </p:grpSpPr>
        <p:pic>
          <p:nvPicPr>
            <p:cNvPr id="4" name="Picture 3" descr="A screenshot of a cell phone&#10;&#10;Description automatically generated">
              <a:extLst>
                <a:ext uri="{FF2B5EF4-FFF2-40B4-BE49-F238E27FC236}">
                  <a16:creationId xmlns:a16="http://schemas.microsoft.com/office/drawing/2014/main" id="{F7448FA3-DFA0-4D69-9556-7D08EC19A83C}"/>
                </a:ext>
              </a:extLst>
            </p:cNvPr>
            <p:cNvPicPr>
              <a:picLocks noChangeAspect="1"/>
            </p:cNvPicPr>
            <p:nvPr/>
          </p:nvPicPr>
          <p:blipFill rotWithShape="1">
            <a:blip r:embed="rId4">
              <a:extLst>
                <a:ext uri="{28A0092B-C50C-407E-A947-70E740481C1C}">
                  <a14:useLocalDpi xmlns:a14="http://schemas.microsoft.com/office/drawing/2010/main" val="0"/>
                </a:ext>
              </a:extLst>
            </a:blip>
            <a:srcRect l="-322" t="24789" r="38152" b="1056"/>
            <a:stretch/>
          </p:blipFill>
          <p:spPr>
            <a:xfrm>
              <a:off x="-1" y="1429036"/>
              <a:ext cx="4153857" cy="3715957"/>
            </a:xfrm>
            <a:prstGeom prst="rect">
              <a:avLst/>
            </a:prstGeom>
          </p:spPr>
        </p:pic>
        <p:pic>
          <p:nvPicPr>
            <p:cNvPr id="8" name="Picture 7">
              <a:extLst>
                <a:ext uri="{FF2B5EF4-FFF2-40B4-BE49-F238E27FC236}">
                  <a16:creationId xmlns:a16="http://schemas.microsoft.com/office/drawing/2014/main" id="{42E20838-AD11-4BF6-A921-7874A5CF7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 y="2862262"/>
              <a:ext cx="4149871" cy="1690688"/>
            </a:xfrm>
            <a:prstGeom prst="rect">
              <a:avLst/>
            </a:prstGeom>
          </p:spPr>
        </p:pic>
      </p:grpSp>
    </p:spTree>
    <p:extLst>
      <p:ext uri="{BB962C8B-B14F-4D97-AF65-F5344CB8AC3E}">
        <p14:creationId xmlns:p14="http://schemas.microsoft.com/office/powerpoint/2010/main" val="3133923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6B3E0B07-7BAD-433E-BBEB-0E86E5279AA2}"/>
              </a:ext>
            </a:extLst>
          </p:cNvPr>
          <p:cNvSpPr txBox="1"/>
          <p:nvPr/>
        </p:nvSpPr>
        <p:spPr>
          <a:xfrm>
            <a:off x="2812972" y="1039847"/>
            <a:ext cx="7359588" cy="369332"/>
          </a:xfrm>
          <a:prstGeom prst="rect">
            <a:avLst/>
          </a:prstGeom>
          <a:noFill/>
        </p:spPr>
        <p:txBody>
          <a:bodyPr wrap="square" rtlCol="0">
            <a:spAutoFit/>
          </a:bodyPr>
          <a:lstStyle/>
          <a:p>
            <a:r>
              <a:rPr lang="en-US" dirty="0"/>
              <a:t>Click on </a:t>
            </a:r>
            <a:r>
              <a:rPr lang="en-US" i="1" dirty="0"/>
              <a:t>Share screen </a:t>
            </a:r>
            <a:r>
              <a:rPr lang="en-US" dirty="0"/>
              <a:t>from the right menu to share the screen</a:t>
            </a:r>
          </a:p>
        </p:txBody>
      </p:sp>
      <p:pic>
        <p:nvPicPr>
          <p:cNvPr id="4" name="Picture 3">
            <a:extLst>
              <a:ext uri="{FF2B5EF4-FFF2-40B4-BE49-F238E27FC236}">
                <a16:creationId xmlns:a16="http://schemas.microsoft.com/office/drawing/2014/main" id="{2EE30C84-AF25-4826-94FE-36B820CA0E35}"/>
              </a:ext>
            </a:extLst>
          </p:cNvPr>
          <p:cNvPicPr>
            <a:picLocks noChangeAspect="1"/>
          </p:cNvPicPr>
          <p:nvPr/>
        </p:nvPicPr>
        <p:blipFill>
          <a:blip r:embed="rId4"/>
          <a:stretch>
            <a:fillRect/>
          </a:stretch>
        </p:blipFill>
        <p:spPr>
          <a:xfrm>
            <a:off x="1391310" y="1505674"/>
            <a:ext cx="9409379" cy="5292775"/>
          </a:xfrm>
          <a:prstGeom prst="rect">
            <a:avLst/>
          </a:prstGeom>
        </p:spPr>
      </p:pic>
      <p:sp>
        <p:nvSpPr>
          <p:cNvPr id="10" name="Arrow: Up 9">
            <a:extLst>
              <a:ext uri="{FF2B5EF4-FFF2-40B4-BE49-F238E27FC236}">
                <a16:creationId xmlns:a16="http://schemas.microsoft.com/office/drawing/2014/main" id="{1D94DD3B-E6D1-4055-B3BF-E90BE624B3A5}"/>
              </a:ext>
            </a:extLst>
          </p:cNvPr>
          <p:cNvSpPr/>
          <p:nvPr/>
        </p:nvSpPr>
        <p:spPr>
          <a:xfrm rot="10800000">
            <a:off x="10251442" y="1446123"/>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136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225" y="-155378"/>
            <a:ext cx="12468225" cy="7013378"/>
          </a:xfrm>
          <a:prstGeom prst="rect">
            <a:avLst/>
          </a:prstGeom>
        </p:spPr>
      </p:pic>
      <p:sp>
        <p:nvSpPr>
          <p:cNvPr id="2" name="TextBox 1">
            <a:extLst>
              <a:ext uri="{FF2B5EF4-FFF2-40B4-BE49-F238E27FC236}">
                <a16:creationId xmlns:a16="http://schemas.microsoft.com/office/drawing/2014/main" id="{6B3E0B07-7BAD-433E-BBEB-0E86E5279AA2}"/>
              </a:ext>
            </a:extLst>
          </p:cNvPr>
          <p:cNvSpPr txBox="1"/>
          <p:nvPr/>
        </p:nvSpPr>
        <p:spPr>
          <a:xfrm>
            <a:off x="3262820" y="725466"/>
            <a:ext cx="7359588" cy="369332"/>
          </a:xfrm>
          <a:prstGeom prst="rect">
            <a:avLst/>
          </a:prstGeom>
          <a:noFill/>
        </p:spPr>
        <p:txBody>
          <a:bodyPr wrap="square" rtlCol="0">
            <a:spAutoFit/>
          </a:bodyPr>
          <a:lstStyle/>
          <a:p>
            <a:r>
              <a:rPr lang="en-US" dirty="0"/>
              <a:t>Click on </a:t>
            </a:r>
            <a:r>
              <a:rPr lang="en-US" i="1" dirty="0"/>
              <a:t>Application Window </a:t>
            </a:r>
            <a:r>
              <a:rPr lang="en-US" dirty="0"/>
              <a:t>to share the single screen</a:t>
            </a:r>
          </a:p>
        </p:txBody>
      </p:sp>
      <p:pic>
        <p:nvPicPr>
          <p:cNvPr id="3" name="Picture 2">
            <a:extLst>
              <a:ext uri="{FF2B5EF4-FFF2-40B4-BE49-F238E27FC236}">
                <a16:creationId xmlns:a16="http://schemas.microsoft.com/office/drawing/2014/main" id="{59679BA4-DB91-4EEC-B696-C81B963666C0}"/>
              </a:ext>
            </a:extLst>
          </p:cNvPr>
          <p:cNvPicPr>
            <a:picLocks noChangeAspect="1"/>
          </p:cNvPicPr>
          <p:nvPr/>
        </p:nvPicPr>
        <p:blipFill>
          <a:blip r:embed="rId4"/>
          <a:stretch>
            <a:fillRect/>
          </a:stretch>
        </p:blipFill>
        <p:spPr>
          <a:xfrm>
            <a:off x="1328738" y="1322317"/>
            <a:ext cx="9842330" cy="5536311"/>
          </a:xfrm>
          <a:prstGeom prst="rect">
            <a:avLst/>
          </a:prstGeom>
        </p:spPr>
      </p:pic>
      <p:sp>
        <p:nvSpPr>
          <p:cNvPr id="10" name="Arrow: Up 9">
            <a:extLst>
              <a:ext uri="{FF2B5EF4-FFF2-40B4-BE49-F238E27FC236}">
                <a16:creationId xmlns:a16="http://schemas.microsoft.com/office/drawing/2014/main" id="{1D94DD3B-E6D1-4055-B3BF-E90BE624B3A5}"/>
              </a:ext>
            </a:extLst>
          </p:cNvPr>
          <p:cNvSpPr/>
          <p:nvPr/>
        </p:nvSpPr>
        <p:spPr>
          <a:xfrm rot="10800000">
            <a:off x="6827204" y="1408023"/>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700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 y="0"/>
            <a:ext cx="12191980" cy="6857990"/>
          </a:xfrm>
          <a:prstGeom prst="rect">
            <a:avLst/>
          </a:prstGeom>
        </p:spPr>
      </p:pic>
      <p:pic>
        <p:nvPicPr>
          <p:cNvPr id="2" name="Picture 1">
            <a:extLst>
              <a:ext uri="{FF2B5EF4-FFF2-40B4-BE49-F238E27FC236}">
                <a16:creationId xmlns:a16="http://schemas.microsoft.com/office/drawing/2014/main" id="{F3A2AA1B-9A62-4665-B3BB-E89294936E85}"/>
              </a:ext>
            </a:extLst>
          </p:cNvPr>
          <p:cNvPicPr>
            <a:picLocks noChangeAspect="1"/>
          </p:cNvPicPr>
          <p:nvPr/>
        </p:nvPicPr>
        <p:blipFill>
          <a:blip r:embed="rId4"/>
          <a:stretch>
            <a:fillRect/>
          </a:stretch>
        </p:blipFill>
        <p:spPr>
          <a:xfrm>
            <a:off x="941033" y="1757779"/>
            <a:ext cx="8727680" cy="4511960"/>
          </a:xfrm>
          <a:prstGeom prst="rect">
            <a:avLst/>
          </a:prstGeom>
        </p:spPr>
      </p:pic>
      <p:sp>
        <p:nvSpPr>
          <p:cNvPr id="3" name="TextBox 2">
            <a:extLst>
              <a:ext uri="{FF2B5EF4-FFF2-40B4-BE49-F238E27FC236}">
                <a16:creationId xmlns:a16="http://schemas.microsoft.com/office/drawing/2014/main" id="{072C4C3B-8367-4314-A3A4-CE7F41694D97}"/>
              </a:ext>
            </a:extLst>
          </p:cNvPr>
          <p:cNvSpPr txBox="1"/>
          <p:nvPr/>
        </p:nvSpPr>
        <p:spPr>
          <a:xfrm>
            <a:off x="941033" y="1118586"/>
            <a:ext cx="8727680" cy="646331"/>
          </a:xfrm>
          <a:prstGeom prst="rect">
            <a:avLst/>
          </a:prstGeom>
          <a:noFill/>
        </p:spPr>
        <p:txBody>
          <a:bodyPr wrap="square" rtlCol="0">
            <a:spAutoFit/>
          </a:bodyPr>
          <a:lstStyle/>
          <a:p>
            <a:r>
              <a:rPr lang="en-US" dirty="0"/>
              <a:t>Go to your browser window (for example Chrome) and go to </a:t>
            </a:r>
            <a:r>
              <a:rPr lang="en-US" dirty="0">
                <a:hlinkClick r:id="rId5"/>
              </a:rPr>
              <a:t>www.ealpha.info</a:t>
            </a:r>
            <a:r>
              <a:rPr lang="en-US" dirty="0"/>
              <a:t> and login into eAlpha</a:t>
            </a:r>
          </a:p>
        </p:txBody>
      </p:sp>
    </p:spTree>
    <p:extLst>
      <p:ext uri="{BB962C8B-B14F-4D97-AF65-F5344CB8AC3E}">
        <p14:creationId xmlns:p14="http://schemas.microsoft.com/office/powerpoint/2010/main" val="294424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Picture 1">
            <a:extLst>
              <a:ext uri="{FF2B5EF4-FFF2-40B4-BE49-F238E27FC236}">
                <a16:creationId xmlns:a16="http://schemas.microsoft.com/office/drawing/2014/main" id="{0F0EF76B-E61B-4C56-9CF9-C1B9F2E93494}"/>
              </a:ext>
            </a:extLst>
          </p:cNvPr>
          <p:cNvPicPr>
            <a:picLocks noChangeAspect="1"/>
          </p:cNvPicPr>
          <p:nvPr/>
        </p:nvPicPr>
        <p:blipFill>
          <a:blip r:embed="rId4"/>
          <a:stretch>
            <a:fillRect/>
          </a:stretch>
        </p:blipFill>
        <p:spPr>
          <a:xfrm>
            <a:off x="887952" y="1694081"/>
            <a:ext cx="9650027" cy="4900404"/>
          </a:xfrm>
          <a:prstGeom prst="rect">
            <a:avLst/>
          </a:prstGeom>
        </p:spPr>
      </p:pic>
      <p:sp>
        <p:nvSpPr>
          <p:cNvPr id="3" name="TextBox 2">
            <a:extLst>
              <a:ext uri="{FF2B5EF4-FFF2-40B4-BE49-F238E27FC236}">
                <a16:creationId xmlns:a16="http://schemas.microsoft.com/office/drawing/2014/main" id="{4617076D-CB8E-40D7-9FB2-3E8EA0C37A59}"/>
              </a:ext>
            </a:extLst>
          </p:cNvPr>
          <p:cNvSpPr txBox="1"/>
          <p:nvPr/>
        </p:nvSpPr>
        <p:spPr>
          <a:xfrm>
            <a:off x="933450" y="1047750"/>
            <a:ext cx="9601200" cy="646331"/>
          </a:xfrm>
          <a:prstGeom prst="rect">
            <a:avLst/>
          </a:prstGeom>
          <a:noFill/>
        </p:spPr>
        <p:txBody>
          <a:bodyPr wrap="square" rtlCol="0">
            <a:spAutoFit/>
          </a:bodyPr>
          <a:lstStyle/>
          <a:p>
            <a:r>
              <a:rPr lang="en-US" dirty="0"/>
              <a:t>You can now show the lessons within eAlpha and your students will see the lessons. You can use your audio to speak to the students and they can use their audio to speak to you.</a:t>
            </a:r>
          </a:p>
        </p:txBody>
      </p:sp>
    </p:spTree>
    <p:extLst>
      <p:ext uri="{BB962C8B-B14F-4D97-AF65-F5344CB8AC3E}">
        <p14:creationId xmlns:p14="http://schemas.microsoft.com/office/powerpoint/2010/main" val="106667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6225" y="-155378"/>
            <a:ext cx="12468225" cy="7013378"/>
          </a:xfrm>
          <a:prstGeom prst="rect">
            <a:avLst/>
          </a:prstGeom>
        </p:spPr>
      </p:pic>
      <p:sp>
        <p:nvSpPr>
          <p:cNvPr id="2" name="TextBox 1">
            <a:extLst>
              <a:ext uri="{FF2B5EF4-FFF2-40B4-BE49-F238E27FC236}">
                <a16:creationId xmlns:a16="http://schemas.microsoft.com/office/drawing/2014/main" id="{6B3E0B07-7BAD-433E-BBEB-0E86E5279AA2}"/>
              </a:ext>
            </a:extLst>
          </p:cNvPr>
          <p:cNvSpPr txBox="1"/>
          <p:nvPr/>
        </p:nvSpPr>
        <p:spPr>
          <a:xfrm>
            <a:off x="2923251" y="930459"/>
            <a:ext cx="7359588" cy="369332"/>
          </a:xfrm>
          <a:prstGeom prst="rect">
            <a:avLst/>
          </a:prstGeom>
          <a:noFill/>
        </p:spPr>
        <p:txBody>
          <a:bodyPr wrap="square" rtlCol="0">
            <a:spAutoFit/>
          </a:bodyPr>
          <a:lstStyle/>
          <a:p>
            <a:r>
              <a:rPr lang="en-US" dirty="0"/>
              <a:t>Click on </a:t>
            </a:r>
            <a:r>
              <a:rPr lang="en-US" i="1" dirty="0"/>
              <a:t>Stop </a:t>
            </a:r>
            <a:r>
              <a:rPr lang="en-US" dirty="0"/>
              <a:t>in the green banner at the top to stop sharing the screen</a:t>
            </a:r>
            <a:endParaRPr lang="en-US" i="1" dirty="0"/>
          </a:p>
        </p:txBody>
      </p:sp>
      <p:pic>
        <p:nvPicPr>
          <p:cNvPr id="4" name="Picture 3">
            <a:extLst>
              <a:ext uri="{FF2B5EF4-FFF2-40B4-BE49-F238E27FC236}">
                <a16:creationId xmlns:a16="http://schemas.microsoft.com/office/drawing/2014/main" id="{BC4FD2F4-BEF3-45A3-8C15-A40C2DD42188}"/>
              </a:ext>
            </a:extLst>
          </p:cNvPr>
          <p:cNvPicPr>
            <a:picLocks noChangeAspect="1"/>
          </p:cNvPicPr>
          <p:nvPr/>
        </p:nvPicPr>
        <p:blipFill>
          <a:blip r:embed="rId4"/>
          <a:stretch>
            <a:fillRect/>
          </a:stretch>
        </p:blipFill>
        <p:spPr>
          <a:xfrm>
            <a:off x="1571482" y="1472568"/>
            <a:ext cx="9554484" cy="5374397"/>
          </a:xfrm>
          <a:prstGeom prst="rect">
            <a:avLst/>
          </a:prstGeom>
        </p:spPr>
      </p:pic>
      <p:sp>
        <p:nvSpPr>
          <p:cNvPr id="10" name="Arrow: Up 9">
            <a:extLst>
              <a:ext uri="{FF2B5EF4-FFF2-40B4-BE49-F238E27FC236}">
                <a16:creationId xmlns:a16="http://schemas.microsoft.com/office/drawing/2014/main" id="{1D94DD3B-E6D1-4055-B3BF-E90BE624B3A5}"/>
              </a:ext>
            </a:extLst>
          </p:cNvPr>
          <p:cNvSpPr/>
          <p:nvPr/>
        </p:nvSpPr>
        <p:spPr>
          <a:xfrm rot="10800000">
            <a:off x="6827204" y="1395256"/>
            <a:ext cx="230820" cy="4781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31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80" cy="6857990"/>
          </a:xfrm>
          <a:prstGeom prst="rect">
            <a:avLst/>
          </a:prstGeom>
        </p:spPr>
      </p:pic>
      <p:pic>
        <p:nvPicPr>
          <p:cNvPr id="6" name="Picture 5">
            <a:extLst>
              <a:ext uri="{FF2B5EF4-FFF2-40B4-BE49-F238E27FC236}">
                <a16:creationId xmlns:a16="http://schemas.microsoft.com/office/drawing/2014/main" id="{F17F7573-35FB-4AA3-9C09-791A556523B3}"/>
              </a:ext>
            </a:extLst>
          </p:cNvPr>
          <p:cNvPicPr>
            <a:picLocks noChangeAspect="1"/>
          </p:cNvPicPr>
          <p:nvPr/>
        </p:nvPicPr>
        <p:blipFill>
          <a:blip r:embed="rId4"/>
          <a:stretch>
            <a:fillRect/>
          </a:stretch>
        </p:blipFill>
        <p:spPr>
          <a:xfrm>
            <a:off x="1507151" y="1720825"/>
            <a:ext cx="8653869" cy="4867802"/>
          </a:xfrm>
          <a:prstGeom prst="rect">
            <a:avLst/>
          </a:prstGeom>
        </p:spPr>
      </p:pic>
      <p:sp>
        <p:nvSpPr>
          <p:cNvPr id="7" name="Arrow: Up 6">
            <a:extLst>
              <a:ext uri="{FF2B5EF4-FFF2-40B4-BE49-F238E27FC236}">
                <a16:creationId xmlns:a16="http://schemas.microsoft.com/office/drawing/2014/main" id="{4F9426FD-5771-4450-88C2-6602C2A6652E}"/>
              </a:ext>
            </a:extLst>
          </p:cNvPr>
          <p:cNvSpPr/>
          <p:nvPr/>
        </p:nvSpPr>
        <p:spPr>
          <a:xfrm rot="5400000" flipH="1">
            <a:off x="1518003" y="5794772"/>
            <a:ext cx="288211"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8A85E4A-2491-453E-B275-1542EEF024E8}"/>
              </a:ext>
            </a:extLst>
          </p:cNvPr>
          <p:cNvSpPr txBox="1"/>
          <p:nvPr/>
        </p:nvSpPr>
        <p:spPr>
          <a:xfrm>
            <a:off x="3805739" y="1074494"/>
            <a:ext cx="5724239" cy="646331"/>
          </a:xfrm>
          <a:prstGeom prst="rect">
            <a:avLst/>
          </a:prstGeom>
          <a:noFill/>
        </p:spPr>
        <p:txBody>
          <a:bodyPr wrap="square" rtlCol="0">
            <a:spAutoFit/>
          </a:bodyPr>
          <a:lstStyle/>
          <a:p>
            <a:r>
              <a:rPr lang="en-US" dirty="0"/>
              <a:t> Select </a:t>
            </a:r>
            <a:r>
              <a:rPr lang="en-US" i="1" dirty="0"/>
              <a:t>Chat</a:t>
            </a:r>
            <a:r>
              <a:rPr lang="en-US" dirty="0"/>
              <a:t> at the bottom of the screen </a:t>
            </a:r>
          </a:p>
          <a:p>
            <a:endParaRPr lang="en-US" dirty="0"/>
          </a:p>
        </p:txBody>
      </p:sp>
    </p:spTree>
    <p:extLst>
      <p:ext uri="{BB962C8B-B14F-4D97-AF65-F5344CB8AC3E}">
        <p14:creationId xmlns:p14="http://schemas.microsoft.com/office/powerpoint/2010/main" val="2067777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1980" cy="6857990"/>
          </a:xfrm>
          <a:prstGeom prst="rect">
            <a:avLst/>
          </a:prstGeom>
        </p:spPr>
      </p:pic>
      <p:pic>
        <p:nvPicPr>
          <p:cNvPr id="8" name="Picture 7">
            <a:extLst>
              <a:ext uri="{FF2B5EF4-FFF2-40B4-BE49-F238E27FC236}">
                <a16:creationId xmlns:a16="http://schemas.microsoft.com/office/drawing/2014/main" id="{21E5B3BF-9ECD-4CDA-B79A-2B5BDE6473A5}"/>
              </a:ext>
            </a:extLst>
          </p:cNvPr>
          <p:cNvPicPr>
            <a:picLocks noChangeAspect="1"/>
          </p:cNvPicPr>
          <p:nvPr/>
        </p:nvPicPr>
        <p:blipFill>
          <a:blip r:embed="rId4"/>
          <a:stretch>
            <a:fillRect/>
          </a:stretch>
        </p:blipFill>
        <p:spPr>
          <a:xfrm>
            <a:off x="1877979" y="1563650"/>
            <a:ext cx="9412160" cy="5294340"/>
          </a:xfrm>
          <a:prstGeom prst="rect">
            <a:avLst/>
          </a:prstGeom>
        </p:spPr>
      </p:pic>
      <p:sp>
        <p:nvSpPr>
          <p:cNvPr id="7" name="Arrow: Up 6">
            <a:extLst>
              <a:ext uri="{FF2B5EF4-FFF2-40B4-BE49-F238E27FC236}">
                <a16:creationId xmlns:a16="http://schemas.microsoft.com/office/drawing/2014/main" id="{4F9426FD-5771-4450-88C2-6602C2A6652E}"/>
              </a:ext>
            </a:extLst>
          </p:cNvPr>
          <p:cNvSpPr/>
          <p:nvPr/>
        </p:nvSpPr>
        <p:spPr>
          <a:xfrm rot="5400000" flipH="1">
            <a:off x="1556678" y="2448987"/>
            <a:ext cx="261914"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304562-5A6A-4EE9-A0B7-F51FD905520E}"/>
              </a:ext>
            </a:extLst>
          </p:cNvPr>
          <p:cNvSpPr/>
          <p:nvPr/>
        </p:nvSpPr>
        <p:spPr>
          <a:xfrm>
            <a:off x="3844564" y="821964"/>
            <a:ext cx="6096000" cy="646331"/>
          </a:xfrm>
          <a:prstGeom prst="rect">
            <a:avLst/>
          </a:prstGeom>
        </p:spPr>
        <p:txBody>
          <a:bodyPr>
            <a:spAutoFit/>
          </a:bodyPr>
          <a:lstStyle/>
          <a:p>
            <a:pPr algn="ctr"/>
            <a:r>
              <a:rPr lang="en-US" dirty="0"/>
              <a:t>You can now see the chat box – here you and the students can send messages to each other during the lesson</a:t>
            </a:r>
          </a:p>
        </p:txBody>
      </p:sp>
    </p:spTree>
    <p:extLst>
      <p:ext uri="{BB962C8B-B14F-4D97-AF65-F5344CB8AC3E}">
        <p14:creationId xmlns:p14="http://schemas.microsoft.com/office/powerpoint/2010/main" val="3296378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 y="0"/>
            <a:ext cx="12191980" cy="6857990"/>
          </a:xfrm>
          <a:prstGeom prst="rect">
            <a:avLst/>
          </a:prstGeom>
        </p:spPr>
      </p:pic>
      <p:sp>
        <p:nvSpPr>
          <p:cNvPr id="4" name="TextBox 3">
            <a:extLst>
              <a:ext uri="{FF2B5EF4-FFF2-40B4-BE49-F238E27FC236}">
                <a16:creationId xmlns:a16="http://schemas.microsoft.com/office/drawing/2014/main" id="{8AB3F82A-52B8-4856-852F-E4908EE867A8}"/>
              </a:ext>
            </a:extLst>
          </p:cNvPr>
          <p:cNvSpPr txBox="1"/>
          <p:nvPr/>
        </p:nvSpPr>
        <p:spPr>
          <a:xfrm>
            <a:off x="1789025" y="2753484"/>
            <a:ext cx="9060045" cy="1200329"/>
          </a:xfrm>
          <a:prstGeom prst="rect">
            <a:avLst/>
          </a:prstGeom>
          <a:noFill/>
        </p:spPr>
        <p:txBody>
          <a:bodyPr wrap="square" rtlCol="0">
            <a:spAutoFit/>
          </a:bodyPr>
          <a:lstStyle/>
          <a:p>
            <a:pPr algn="ctr"/>
            <a:r>
              <a:rPr lang="en-US" sz="7200" dirty="0"/>
              <a:t>Thank you</a:t>
            </a:r>
          </a:p>
        </p:txBody>
      </p:sp>
    </p:spTree>
    <p:extLst>
      <p:ext uri="{BB962C8B-B14F-4D97-AF65-F5344CB8AC3E}">
        <p14:creationId xmlns:p14="http://schemas.microsoft.com/office/powerpoint/2010/main" val="133651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5281"/>
            <a:ext cx="12191980" cy="6857990"/>
          </a:xfrm>
          <a:prstGeom prst="rect">
            <a:avLst/>
          </a:prstGeom>
        </p:spPr>
      </p:pic>
      <p:sp>
        <p:nvSpPr>
          <p:cNvPr id="2" name="TextBox 1">
            <a:extLst>
              <a:ext uri="{FF2B5EF4-FFF2-40B4-BE49-F238E27FC236}">
                <a16:creationId xmlns:a16="http://schemas.microsoft.com/office/drawing/2014/main" id="{4912EB7C-6B65-4B18-8EF7-E969D957B2C4}"/>
              </a:ext>
            </a:extLst>
          </p:cNvPr>
          <p:cNvSpPr txBox="1"/>
          <p:nvPr/>
        </p:nvSpPr>
        <p:spPr>
          <a:xfrm>
            <a:off x="2780443" y="4023923"/>
            <a:ext cx="9223438"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If on a mobile device, grab the Hangouts</a:t>
            </a:r>
            <a:br>
              <a:rPr lang="en-US" sz="2800" dirty="0"/>
            </a:br>
            <a:r>
              <a:rPr lang="en-US" sz="2800" dirty="0"/>
              <a:t> </a:t>
            </a:r>
            <a:r>
              <a:rPr lang="en-US" sz="2800" dirty="0">
                <a:hlinkClick r:id="rId4"/>
              </a:rPr>
              <a:t>Android</a:t>
            </a:r>
            <a:r>
              <a:rPr lang="en-US" sz="2800" dirty="0"/>
              <a:t> or </a:t>
            </a:r>
            <a:r>
              <a:rPr lang="en-US" sz="2800" dirty="0">
                <a:hlinkClick r:id="rId5"/>
              </a:rPr>
              <a:t>iOS app</a:t>
            </a:r>
            <a:r>
              <a:rPr lang="en-US" sz="2800" dirty="0"/>
              <a:t>.</a:t>
            </a:r>
          </a:p>
        </p:txBody>
      </p:sp>
      <p:pic>
        <p:nvPicPr>
          <p:cNvPr id="6" name="Picture 5">
            <a:extLst>
              <a:ext uri="{FF2B5EF4-FFF2-40B4-BE49-F238E27FC236}">
                <a16:creationId xmlns:a16="http://schemas.microsoft.com/office/drawing/2014/main" id="{66C5A624-E075-47B0-8EA0-DFA4C3A680EE}"/>
              </a:ext>
            </a:extLst>
          </p:cNvPr>
          <p:cNvPicPr>
            <a:picLocks noChangeAspect="1"/>
          </p:cNvPicPr>
          <p:nvPr/>
        </p:nvPicPr>
        <p:blipFill rotWithShape="1">
          <a:blip r:embed="rId6">
            <a:extLst>
              <a:ext uri="{28A0092B-C50C-407E-A947-70E740481C1C}">
                <a14:useLocalDpi xmlns:a14="http://schemas.microsoft.com/office/drawing/2010/main" val="0"/>
              </a:ext>
            </a:extLst>
          </a:blip>
          <a:srcRect l="15118" t="9978" r="15398" b="18247"/>
          <a:stretch/>
        </p:blipFill>
        <p:spPr>
          <a:xfrm>
            <a:off x="333377" y="2967951"/>
            <a:ext cx="2314573" cy="1757863"/>
          </a:xfrm>
          <a:prstGeom prst="rect">
            <a:avLst/>
          </a:prstGeom>
          <a:effectLst>
            <a:outerShdw blurRad="406400" dist="622300" dir="4800000" sx="54000" sy="54000" algn="ctr" rotWithShape="0">
              <a:srgbClr val="000000">
                <a:alpha val="48000"/>
              </a:srgbClr>
            </a:outerShdw>
          </a:effectLst>
        </p:spPr>
      </p:pic>
      <p:sp>
        <p:nvSpPr>
          <p:cNvPr id="7" name="Rectangle 6">
            <a:extLst>
              <a:ext uri="{FF2B5EF4-FFF2-40B4-BE49-F238E27FC236}">
                <a16:creationId xmlns:a16="http://schemas.microsoft.com/office/drawing/2014/main" id="{BE4D3FF4-DB51-4235-8646-1E09ABCE0310}"/>
              </a:ext>
            </a:extLst>
          </p:cNvPr>
          <p:cNvSpPr/>
          <p:nvPr/>
        </p:nvSpPr>
        <p:spPr>
          <a:xfrm>
            <a:off x="613748" y="1465336"/>
            <a:ext cx="10440015" cy="1077218"/>
          </a:xfrm>
          <a:prstGeom prst="rect">
            <a:avLst/>
          </a:prstGeom>
        </p:spPr>
        <p:txBody>
          <a:bodyPr wrap="square">
            <a:spAutoFit/>
          </a:bodyPr>
          <a:lstStyle/>
          <a:p>
            <a:pPr algn="ctr"/>
            <a:r>
              <a:rPr lang="en-US" sz="3200" dirty="0"/>
              <a:t>Google Hangouts is one of the best platforms for video calls, conference meetings and even small-scale webinars.</a:t>
            </a:r>
            <a:endParaRPr lang="en-US" sz="3200" b="1" dirty="0">
              <a:solidFill>
                <a:schemeClr val="accent2"/>
              </a:solidFill>
              <a:latin typeface="Abadi" panose="020B0604020104020204" pitchFamily="34" charset="0"/>
            </a:endParaRPr>
          </a:p>
        </p:txBody>
      </p:sp>
      <p:sp>
        <p:nvSpPr>
          <p:cNvPr id="8" name="TextBox 7">
            <a:extLst>
              <a:ext uri="{FF2B5EF4-FFF2-40B4-BE49-F238E27FC236}">
                <a16:creationId xmlns:a16="http://schemas.microsoft.com/office/drawing/2014/main" id="{AEBF0D04-5E97-4046-BB91-7D4222FEC39E}"/>
              </a:ext>
            </a:extLst>
          </p:cNvPr>
          <p:cNvSpPr txBox="1"/>
          <p:nvPr/>
        </p:nvSpPr>
        <p:spPr>
          <a:xfrm>
            <a:off x="2780443" y="2788292"/>
            <a:ext cx="1106652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If on a desktop or laptop device, follow the link: </a:t>
            </a:r>
            <a:r>
              <a:rPr lang="en-US" sz="2800" dirty="0">
                <a:hlinkClick r:id="rId7"/>
              </a:rPr>
              <a:t>https://hangouts.google.com/</a:t>
            </a:r>
            <a:r>
              <a:rPr lang="en-US" sz="2800" dirty="0"/>
              <a:t>.</a:t>
            </a:r>
          </a:p>
        </p:txBody>
      </p:sp>
    </p:spTree>
    <p:extLst>
      <p:ext uri="{BB962C8B-B14F-4D97-AF65-F5344CB8AC3E}">
        <p14:creationId xmlns:p14="http://schemas.microsoft.com/office/powerpoint/2010/main" val="409460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359" y="-62362"/>
            <a:ext cx="12191980" cy="6857990"/>
          </a:xfrm>
          <a:prstGeom prst="rect">
            <a:avLst/>
          </a:prstGeom>
        </p:spPr>
      </p:pic>
      <p:pic>
        <p:nvPicPr>
          <p:cNvPr id="9" name="Picture 8">
            <a:extLst>
              <a:ext uri="{FF2B5EF4-FFF2-40B4-BE49-F238E27FC236}">
                <a16:creationId xmlns:a16="http://schemas.microsoft.com/office/drawing/2014/main" id="{7C7784F5-B4F9-458D-80D9-CF1201DCAA47}"/>
              </a:ext>
            </a:extLst>
          </p:cNvPr>
          <p:cNvPicPr>
            <a:picLocks noChangeAspect="1"/>
          </p:cNvPicPr>
          <p:nvPr/>
        </p:nvPicPr>
        <p:blipFill>
          <a:blip r:embed="rId4"/>
          <a:stretch>
            <a:fillRect/>
          </a:stretch>
        </p:blipFill>
        <p:spPr>
          <a:xfrm>
            <a:off x="3878158" y="576145"/>
            <a:ext cx="7781170" cy="5418000"/>
          </a:xfrm>
          <a:prstGeom prst="rect">
            <a:avLst/>
          </a:prstGeom>
        </p:spPr>
      </p:pic>
      <p:sp>
        <p:nvSpPr>
          <p:cNvPr id="10" name="Rectangle 9">
            <a:extLst>
              <a:ext uri="{FF2B5EF4-FFF2-40B4-BE49-F238E27FC236}">
                <a16:creationId xmlns:a16="http://schemas.microsoft.com/office/drawing/2014/main" id="{7F0F8565-A472-4A18-A0B8-D46AA0F1E260}"/>
              </a:ext>
            </a:extLst>
          </p:cNvPr>
          <p:cNvSpPr/>
          <p:nvPr/>
        </p:nvSpPr>
        <p:spPr>
          <a:xfrm>
            <a:off x="613749" y="1465336"/>
            <a:ext cx="3337930" cy="584775"/>
          </a:xfrm>
          <a:prstGeom prst="rect">
            <a:avLst/>
          </a:prstGeom>
        </p:spPr>
        <p:txBody>
          <a:bodyPr wrap="square">
            <a:spAutoFit/>
          </a:bodyPr>
          <a:lstStyle/>
          <a:p>
            <a:pPr algn="ctr"/>
            <a:r>
              <a:rPr lang="en-US" sz="3200" dirty="0"/>
              <a:t>For Safari Browser</a:t>
            </a:r>
            <a:endParaRPr lang="en-US" sz="3200" b="1" dirty="0">
              <a:solidFill>
                <a:schemeClr val="accent2"/>
              </a:solidFill>
              <a:latin typeface="Abadi" panose="020B0604020104020204" pitchFamily="34" charset="0"/>
            </a:endParaRPr>
          </a:p>
        </p:txBody>
      </p:sp>
    </p:spTree>
    <p:extLst>
      <p:ext uri="{BB962C8B-B14F-4D97-AF65-F5344CB8AC3E}">
        <p14:creationId xmlns:p14="http://schemas.microsoft.com/office/powerpoint/2010/main" val="1031053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359" y="-62362"/>
            <a:ext cx="12191980" cy="6857990"/>
          </a:xfrm>
          <a:prstGeom prst="rect">
            <a:avLst/>
          </a:prstGeom>
        </p:spPr>
      </p:pic>
      <p:sp>
        <p:nvSpPr>
          <p:cNvPr id="2" name="TextBox 1">
            <a:extLst>
              <a:ext uri="{FF2B5EF4-FFF2-40B4-BE49-F238E27FC236}">
                <a16:creationId xmlns:a16="http://schemas.microsoft.com/office/drawing/2014/main" id="{6FF8B90D-ED2F-41E2-BBE3-28A4873113CB}"/>
              </a:ext>
            </a:extLst>
          </p:cNvPr>
          <p:cNvSpPr txBox="1"/>
          <p:nvPr/>
        </p:nvSpPr>
        <p:spPr>
          <a:xfrm>
            <a:off x="1715795" y="1175174"/>
            <a:ext cx="9055223" cy="923330"/>
          </a:xfrm>
          <a:prstGeom prst="rect">
            <a:avLst/>
          </a:prstGeom>
          <a:noFill/>
        </p:spPr>
        <p:txBody>
          <a:bodyPr wrap="square" rtlCol="0">
            <a:spAutoFit/>
          </a:bodyPr>
          <a:lstStyle/>
          <a:p>
            <a:pPr marL="342900" indent="-342900" algn="ctr">
              <a:buFont typeface="+mj-lt"/>
              <a:buAutoNum type="arabicPeriod"/>
            </a:pPr>
            <a:r>
              <a:rPr lang="en-US" dirty="0"/>
              <a:t>Open the google hangout and login with your </a:t>
            </a:r>
            <a:r>
              <a:rPr lang="en-US" b="1" dirty="0"/>
              <a:t>Gmail account</a:t>
            </a:r>
            <a:r>
              <a:rPr lang="en-US" dirty="0"/>
              <a:t>, if you don’t have one already create a new account.</a:t>
            </a:r>
          </a:p>
          <a:p>
            <a:pPr marL="342900" indent="-342900" algn="ctr">
              <a:buFont typeface="+mj-lt"/>
              <a:buAutoNum type="arabicPeriod"/>
            </a:pPr>
            <a:endParaRPr lang="en-US" dirty="0"/>
          </a:p>
        </p:txBody>
      </p:sp>
      <p:sp>
        <p:nvSpPr>
          <p:cNvPr id="6" name="Arrow: Right 5">
            <a:extLst>
              <a:ext uri="{FF2B5EF4-FFF2-40B4-BE49-F238E27FC236}">
                <a16:creationId xmlns:a16="http://schemas.microsoft.com/office/drawing/2014/main" id="{9BA91825-5C35-45CE-BB87-DFF725833161}"/>
              </a:ext>
            </a:extLst>
          </p:cNvPr>
          <p:cNvSpPr/>
          <p:nvPr/>
        </p:nvSpPr>
        <p:spPr>
          <a:xfrm>
            <a:off x="1581149" y="3570949"/>
            <a:ext cx="858175" cy="292964"/>
          </a:xfrm>
          <a:prstGeom prst="rightArrow">
            <a:avLst>
              <a:gd name="adj1" fmla="val 272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12DFA34-E5EA-4629-818E-ADB03FC5CB81}"/>
              </a:ext>
            </a:extLst>
          </p:cNvPr>
          <p:cNvSpPr/>
          <p:nvPr/>
        </p:nvSpPr>
        <p:spPr>
          <a:xfrm>
            <a:off x="1581149" y="2605322"/>
            <a:ext cx="858175" cy="292964"/>
          </a:xfrm>
          <a:prstGeom prst="rightArrow">
            <a:avLst>
              <a:gd name="adj1" fmla="val 272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8309605-45A8-4368-A235-0CE1CC0AB8FE}"/>
              </a:ext>
            </a:extLst>
          </p:cNvPr>
          <p:cNvPicPr>
            <a:picLocks noChangeAspect="1"/>
          </p:cNvPicPr>
          <p:nvPr/>
        </p:nvPicPr>
        <p:blipFill rotWithShape="1">
          <a:blip r:embed="rId4"/>
          <a:srcRect l="-1016" t="4376" r="1016" b="14374"/>
          <a:stretch/>
        </p:blipFill>
        <p:spPr>
          <a:xfrm>
            <a:off x="876301" y="1959198"/>
            <a:ext cx="10582274" cy="4836430"/>
          </a:xfrm>
          <a:prstGeom prst="rect">
            <a:avLst/>
          </a:prstGeom>
        </p:spPr>
      </p:pic>
    </p:spTree>
    <p:extLst>
      <p:ext uri="{BB962C8B-B14F-4D97-AF65-F5344CB8AC3E}">
        <p14:creationId xmlns:p14="http://schemas.microsoft.com/office/powerpoint/2010/main" val="398054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359" y="-62362"/>
            <a:ext cx="12191980" cy="6857990"/>
          </a:xfrm>
          <a:prstGeom prst="rect">
            <a:avLst/>
          </a:prstGeom>
        </p:spPr>
      </p:pic>
      <p:sp>
        <p:nvSpPr>
          <p:cNvPr id="2" name="TextBox 1">
            <a:extLst>
              <a:ext uri="{FF2B5EF4-FFF2-40B4-BE49-F238E27FC236}">
                <a16:creationId xmlns:a16="http://schemas.microsoft.com/office/drawing/2014/main" id="{6FF8B90D-ED2F-41E2-BBE3-28A4873113CB}"/>
              </a:ext>
            </a:extLst>
          </p:cNvPr>
          <p:cNvSpPr txBox="1"/>
          <p:nvPr/>
        </p:nvSpPr>
        <p:spPr>
          <a:xfrm>
            <a:off x="1637444" y="1088371"/>
            <a:ext cx="9055223" cy="1200329"/>
          </a:xfrm>
          <a:prstGeom prst="rect">
            <a:avLst/>
          </a:prstGeom>
          <a:noFill/>
        </p:spPr>
        <p:txBody>
          <a:bodyPr wrap="square" rtlCol="0">
            <a:spAutoFit/>
          </a:bodyPr>
          <a:lstStyle/>
          <a:p>
            <a:pPr marL="342900" indent="-342900">
              <a:buFont typeface="+mj-lt"/>
              <a:buAutoNum type="arabicPeriod"/>
            </a:pPr>
            <a:r>
              <a:rPr lang="en-US" sz="2400" dirty="0"/>
              <a:t>You can select the users from your </a:t>
            </a:r>
            <a:r>
              <a:rPr lang="en-US" sz="2400" i="1" dirty="0"/>
              <a:t>Contacts</a:t>
            </a:r>
            <a:r>
              <a:rPr lang="en-US" sz="2400" dirty="0"/>
              <a:t>.</a:t>
            </a:r>
          </a:p>
          <a:p>
            <a:pPr marL="342900" indent="-342900">
              <a:buFont typeface="+mj-lt"/>
              <a:buAutoNum type="arabicPeriod"/>
            </a:pPr>
            <a:r>
              <a:rPr lang="en-US" sz="2400" dirty="0"/>
              <a:t>You can invite others by selecting </a:t>
            </a:r>
            <a:r>
              <a:rPr lang="en-US" sz="2400" i="1" dirty="0"/>
              <a:t>Invites</a:t>
            </a:r>
            <a:r>
              <a:rPr lang="en-US" sz="2400" dirty="0"/>
              <a:t> from the menu.</a:t>
            </a:r>
          </a:p>
          <a:p>
            <a:pPr marL="342900" indent="-342900">
              <a:buFont typeface="+mj-lt"/>
              <a:buAutoNum type="arabicPeriod"/>
            </a:pPr>
            <a:endParaRPr lang="en-US" sz="2400" dirty="0"/>
          </a:p>
        </p:txBody>
      </p:sp>
      <p:sp>
        <p:nvSpPr>
          <p:cNvPr id="6" name="Arrow: Right 5">
            <a:extLst>
              <a:ext uri="{FF2B5EF4-FFF2-40B4-BE49-F238E27FC236}">
                <a16:creationId xmlns:a16="http://schemas.microsoft.com/office/drawing/2014/main" id="{9BA91825-5C35-45CE-BB87-DFF725833161}"/>
              </a:ext>
            </a:extLst>
          </p:cNvPr>
          <p:cNvSpPr/>
          <p:nvPr/>
        </p:nvSpPr>
        <p:spPr>
          <a:xfrm>
            <a:off x="684874" y="3636583"/>
            <a:ext cx="858175" cy="292964"/>
          </a:xfrm>
          <a:prstGeom prst="rightArrow">
            <a:avLst>
              <a:gd name="adj1" fmla="val 272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689CD4-5F3D-4BD2-A9B8-83E244974106}"/>
              </a:ext>
            </a:extLst>
          </p:cNvPr>
          <p:cNvPicPr>
            <a:picLocks noChangeAspect="1"/>
          </p:cNvPicPr>
          <p:nvPr/>
        </p:nvPicPr>
        <p:blipFill rotWithShape="1">
          <a:blip r:embed="rId4"/>
          <a:srcRect t="4221" b="9930"/>
          <a:stretch/>
        </p:blipFill>
        <p:spPr>
          <a:xfrm>
            <a:off x="1637444" y="2060800"/>
            <a:ext cx="9055223" cy="4867754"/>
          </a:xfrm>
          <a:prstGeom prst="rect">
            <a:avLst/>
          </a:prstGeom>
        </p:spPr>
      </p:pic>
      <p:sp>
        <p:nvSpPr>
          <p:cNvPr id="8" name="Arrow: Right 7">
            <a:extLst>
              <a:ext uri="{FF2B5EF4-FFF2-40B4-BE49-F238E27FC236}">
                <a16:creationId xmlns:a16="http://schemas.microsoft.com/office/drawing/2014/main" id="{812DFA34-E5EA-4629-818E-ADB03FC5CB81}"/>
              </a:ext>
            </a:extLst>
          </p:cNvPr>
          <p:cNvSpPr/>
          <p:nvPr/>
        </p:nvSpPr>
        <p:spPr>
          <a:xfrm>
            <a:off x="684875" y="2713253"/>
            <a:ext cx="858175" cy="292964"/>
          </a:xfrm>
          <a:prstGeom prst="rightArrow">
            <a:avLst>
              <a:gd name="adj1" fmla="val 272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79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803" y="10"/>
            <a:ext cx="12191980" cy="685799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AEC4D78-8DE5-456F-8BCC-73DFBB3D6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1482"/>
            <a:ext cx="5540774" cy="415558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0F512956-8A45-4307-9419-23FDC532E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320" y="517211"/>
            <a:ext cx="8352161" cy="6264121"/>
          </a:xfrm>
          <a:prstGeom prst="rect">
            <a:avLst/>
          </a:prstGeom>
        </p:spPr>
      </p:pic>
    </p:spTree>
    <p:extLst>
      <p:ext uri="{BB962C8B-B14F-4D97-AF65-F5344CB8AC3E}">
        <p14:creationId xmlns:p14="http://schemas.microsoft.com/office/powerpoint/2010/main" val="388809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803" y="10"/>
            <a:ext cx="12191980" cy="685799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AEC4D78-8DE5-456F-8BCC-73DFBB3D6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1482"/>
            <a:ext cx="5540774" cy="415558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0354AE97-505E-4B8F-AD30-5F1DCD0A5D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073" y="764944"/>
            <a:ext cx="8061229" cy="6045922"/>
          </a:xfrm>
          <a:prstGeom prst="rect">
            <a:avLst/>
          </a:prstGeom>
        </p:spPr>
      </p:pic>
    </p:spTree>
    <p:extLst>
      <p:ext uri="{BB962C8B-B14F-4D97-AF65-F5344CB8AC3E}">
        <p14:creationId xmlns:p14="http://schemas.microsoft.com/office/powerpoint/2010/main" val="251497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6B3E0B07-7BAD-433E-BBEB-0E86E5279AA2}"/>
              </a:ext>
            </a:extLst>
          </p:cNvPr>
          <p:cNvSpPr txBox="1"/>
          <p:nvPr/>
        </p:nvSpPr>
        <p:spPr>
          <a:xfrm>
            <a:off x="1020932" y="1136342"/>
            <a:ext cx="7359588" cy="369332"/>
          </a:xfrm>
          <a:prstGeom prst="rect">
            <a:avLst/>
          </a:prstGeom>
          <a:noFill/>
        </p:spPr>
        <p:txBody>
          <a:bodyPr wrap="square" rtlCol="0">
            <a:spAutoFit/>
          </a:bodyPr>
          <a:lstStyle/>
          <a:p>
            <a:r>
              <a:rPr lang="en-US" dirty="0"/>
              <a:t>Click on </a:t>
            </a:r>
            <a:r>
              <a:rPr lang="en-US" i="1" dirty="0"/>
              <a:t>Invite </a:t>
            </a:r>
            <a:r>
              <a:rPr lang="en-US" dirty="0"/>
              <a:t>at the top of the screen and copy the link</a:t>
            </a:r>
            <a:endParaRPr lang="en-US" i="1" dirty="0"/>
          </a:p>
        </p:txBody>
      </p:sp>
      <p:pic>
        <p:nvPicPr>
          <p:cNvPr id="3" name="Picture 2">
            <a:extLst>
              <a:ext uri="{FF2B5EF4-FFF2-40B4-BE49-F238E27FC236}">
                <a16:creationId xmlns:a16="http://schemas.microsoft.com/office/drawing/2014/main" id="{52F555FF-5D0B-4694-9F44-76773D9C13D6}"/>
              </a:ext>
            </a:extLst>
          </p:cNvPr>
          <p:cNvPicPr>
            <a:picLocks noChangeAspect="1"/>
          </p:cNvPicPr>
          <p:nvPr/>
        </p:nvPicPr>
        <p:blipFill rotWithShape="1">
          <a:blip r:embed="rId4"/>
          <a:srcRect l="5507" t="-911" r="3321" b="911"/>
          <a:stretch/>
        </p:blipFill>
        <p:spPr>
          <a:xfrm>
            <a:off x="6344421" y="2159434"/>
            <a:ext cx="5618355" cy="3466337"/>
          </a:xfrm>
          <a:prstGeom prst="rect">
            <a:avLst/>
          </a:prstGeom>
        </p:spPr>
      </p:pic>
      <p:pic>
        <p:nvPicPr>
          <p:cNvPr id="9" name="Picture 8">
            <a:extLst>
              <a:ext uri="{FF2B5EF4-FFF2-40B4-BE49-F238E27FC236}">
                <a16:creationId xmlns:a16="http://schemas.microsoft.com/office/drawing/2014/main" id="{DC82E3E0-10F8-48CE-B476-3A8365F916C4}"/>
              </a:ext>
            </a:extLst>
          </p:cNvPr>
          <p:cNvPicPr>
            <a:picLocks noChangeAspect="1"/>
          </p:cNvPicPr>
          <p:nvPr/>
        </p:nvPicPr>
        <p:blipFill>
          <a:blip r:embed="rId5"/>
          <a:stretch>
            <a:fillRect/>
          </a:stretch>
        </p:blipFill>
        <p:spPr>
          <a:xfrm>
            <a:off x="236365" y="2202579"/>
            <a:ext cx="6008976" cy="3380049"/>
          </a:xfrm>
          <a:prstGeom prst="rect">
            <a:avLst/>
          </a:prstGeom>
        </p:spPr>
      </p:pic>
      <p:sp>
        <p:nvSpPr>
          <p:cNvPr id="6" name="Arrow: Up 5">
            <a:extLst>
              <a:ext uri="{FF2B5EF4-FFF2-40B4-BE49-F238E27FC236}">
                <a16:creationId xmlns:a16="http://schemas.microsoft.com/office/drawing/2014/main" id="{055ADC9C-BB4F-42C0-BCB2-003B089E11AB}"/>
              </a:ext>
            </a:extLst>
          </p:cNvPr>
          <p:cNvSpPr/>
          <p:nvPr/>
        </p:nvSpPr>
        <p:spPr>
          <a:xfrm rot="10800000">
            <a:off x="3125443" y="1825155"/>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1D94DD3B-E6D1-4055-B3BF-E90BE624B3A5}"/>
              </a:ext>
            </a:extLst>
          </p:cNvPr>
          <p:cNvSpPr/>
          <p:nvPr/>
        </p:nvSpPr>
        <p:spPr>
          <a:xfrm>
            <a:off x="8430686" y="4387381"/>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617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10847CAB-2AFE-492B-B787-DC02498AB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6B3E0B07-7BAD-433E-BBEB-0E86E5279AA2}"/>
              </a:ext>
            </a:extLst>
          </p:cNvPr>
          <p:cNvSpPr txBox="1"/>
          <p:nvPr/>
        </p:nvSpPr>
        <p:spPr>
          <a:xfrm>
            <a:off x="3580333" y="1188122"/>
            <a:ext cx="7359588" cy="369332"/>
          </a:xfrm>
          <a:prstGeom prst="rect">
            <a:avLst/>
          </a:prstGeom>
          <a:noFill/>
        </p:spPr>
        <p:txBody>
          <a:bodyPr wrap="square" rtlCol="0">
            <a:spAutoFit/>
          </a:bodyPr>
          <a:lstStyle/>
          <a:p>
            <a:r>
              <a:rPr lang="en-US" dirty="0"/>
              <a:t>Click on </a:t>
            </a:r>
            <a:r>
              <a:rPr lang="en-US" i="1" dirty="0"/>
              <a:t>Invite </a:t>
            </a:r>
            <a:r>
              <a:rPr lang="en-US" dirty="0"/>
              <a:t>at the top of the screen and copy the link</a:t>
            </a:r>
            <a:endParaRPr lang="en-US" i="1" dirty="0"/>
          </a:p>
        </p:txBody>
      </p:sp>
      <p:pic>
        <p:nvPicPr>
          <p:cNvPr id="3" name="Picture 2">
            <a:extLst>
              <a:ext uri="{FF2B5EF4-FFF2-40B4-BE49-F238E27FC236}">
                <a16:creationId xmlns:a16="http://schemas.microsoft.com/office/drawing/2014/main" id="{52F555FF-5D0B-4694-9F44-76773D9C13D6}"/>
              </a:ext>
            </a:extLst>
          </p:cNvPr>
          <p:cNvPicPr>
            <a:picLocks noChangeAspect="1"/>
          </p:cNvPicPr>
          <p:nvPr/>
        </p:nvPicPr>
        <p:blipFill rotWithShape="1">
          <a:blip r:embed="rId4"/>
          <a:srcRect l="5507" t="-911" r="3321" b="911"/>
          <a:stretch/>
        </p:blipFill>
        <p:spPr>
          <a:xfrm>
            <a:off x="6344421" y="2159434"/>
            <a:ext cx="5618355" cy="3466337"/>
          </a:xfrm>
          <a:prstGeom prst="rect">
            <a:avLst/>
          </a:prstGeom>
        </p:spPr>
      </p:pic>
      <p:pic>
        <p:nvPicPr>
          <p:cNvPr id="9" name="Picture 8">
            <a:extLst>
              <a:ext uri="{FF2B5EF4-FFF2-40B4-BE49-F238E27FC236}">
                <a16:creationId xmlns:a16="http://schemas.microsoft.com/office/drawing/2014/main" id="{DC82E3E0-10F8-48CE-B476-3A8365F916C4}"/>
              </a:ext>
            </a:extLst>
          </p:cNvPr>
          <p:cNvPicPr>
            <a:picLocks noChangeAspect="1"/>
          </p:cNvPicPr>
          <p:nvPr/>
        </p:nvPicPr>
        <p:blipFill>
          <a:blip r:embed="rId5"/>
          <a:stretch>
            <a:fillRect/>
          </a:stretch>
        </p:blipFill>
        <p:spPr>
          <a:xfrm>
            <a:off x="236365" y="2202579"/>
            <a:ext cx="6008976" cy="3380049"/>
          </a:xfrm>
          <a:prstGeom prst="rect">
            <a:avLst/>
          </a:prstGeom>
        </p:spPr>
      </p:pic>
      <p:sp>
        <p:nvSpPr>
          <p:cNvPr id="6" name="Arrow: Up 5">
            <a:extLst>
              <a:ext uri="{FF2B5EF4-FFF2-40B4-BE49-F238E27FC236}">
                <a16:creationId xmlns:a16="http://schemas.microsoft.com/office/drawing/2014/main" id="{055ADC9C-BB4F-42C0-BCB2-003B089E11AB}"/>
              </a:ext>
            </a:extLst>
          </p:cNvPr>
          <p:cNvSpPr/>
          <p:nvPr/>
        </p:nvSpPr>
        <p:spPr>
          <a:xfrm rot="10800000">
            <a:off x="3125443" y="1825155"/>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1D94DD3B-E6D1-4055-B3BF-E90BE624B3A5}"/>
              </a:ext>
            </a:extLst>
          </p:cNvPr>
          <p:cNvSpPr/>
          <p:nvPr/>
        </p:nvSpPr>
        <p:spPr>
          <a:xfrm>
            <a:off x="8430686" y="4387381"/>
            <a:ext cx="230820" cy="6364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07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F6D13095C2CF4F98E6F95316B1D10D" ma:contentTypeVersion="10" ma:contentTypeDescription="Create a new document." ma:contentTypeScope="" ma:versionID="d1c691474389c14644ab6114ab15516d">
  <xsd:schema xmlns:xsd="http://www.w3.org/2001/XMLSchema" xmlns:xs="http://www.w3.org/2001/XMLSchema" xmlns:p="http://schemas.microsoft.com/office/2006/metadata/properties" xmlns:ns3="9360bb14-a97a-49f5-882f-4ad606ed6eff" targetNamespace="http://schemas.microsoft.com/office/2006/metadata/properties" ma:root="true" ma:fieldsID="cda7e20ce0360362ca3f2a697aeee75f" ns3:_="">
    <xsd:import namespace="9360bb14-a97a-49f5-882f-4ad606ed6ef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0bb14-a97a-49f5-882f-4ad606ed6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6F7131-5E2C-47E6-B3BE-B3868BA3A3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0bb14-a97a-49f5-882f-4ad606ed6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98E739-8EFE-4DA0-BF09-4BF4BA52999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E477EE-3750-48F4-AB1E-DE7E5B5590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290</TotalTime>
  <Words>838</Words>
  <Application>Microsoft Office PowerPoint</Application>
  <PresentationFormat>Widescreen</PresentationFormat>
  <Paragraphs>52</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Baker</dc:creator>
  <cp:lastModifiedBy>Mark Baker</cp:lastModifiedBy>
  <cp:revision>23</cp:revision>
  <dcterms:created xsi:type="dcterms:W3CDTF">2020-03-31T06:58:56Z</dcterms:created>
  <dcterms:modified xsi:type="dcterms:W3CDTF">2020-04-02T04:35:34Z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0x010100DCF6D13095C2CF4F98E6F95316B1D10D</vt:lpwstr>
  </property>
</Properties>
</file>